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7" r:id="rId2"/>
    <p:sldId id="281" r:id="rId3"/>
    <p:sldId id="1509" r:id="rId4"/>
    <p:sldId id="1613" r:id="rId5"/>
    <p:sldId id="1625" r:id="rId6"/>
    <p:sldId id="1626" r:id="rId7"/>
    <p:sldId id="1627" r:id="rId8"/>
    <p:sldId id="1637" r:id="rId9"/>
    <p:sldId id="467" r:id="rId10"/>
    <p:sldId id="1529" r:id="rId11"/>
    <p:sldId id="1617" r:id="rId12"/>
    <p:sldId id="1631" r:id="rId13"/>
    <p:sldId id="1632" r:id="rId14"/>
    <p:sldId id="1629" r:id="rId15"/>
    <p:sldId id="1633" r:id="rId16"/>
    <p:sldId id="1630" r:id="rId17"/>
    <p:sldId id="1638" r:id="rId18"/>
    <p:sldId id="1639" r:id="rId19"/>
    <p:sldId id="532" r:id="rId20"/>
    <p:sldId id="1348" r:id="rId21"/>
    <p:sldId id="1536" r:id="rId22"/>
    <p:sldId id="1634" r:id="rId23"/>
    <p:sldId id="275" r:id="rId24"/>
    <p:sldId id="1573" r:id="rId25"/>
    <p:sldId id="1622" r:id="rId26"/>
    <p:sldId id="1624" r:id="rId27"/>
    <p:sldId id="1635" r:id="rId28"/>
    <p:sldId id="1636" r:id="rId29"/>
    <p:sldId id="1640" r:id="rId30"/>
    <p:sldId id="1641" r:id="rId31"/>
    <p:sldId id="1642" r:id="rId32"/>
    <p:sldId id="1643" r:id="rId3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6600"/>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25/03/2026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6BEC-FD92-D593-2407-B490C4279A0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005E24B-CBEB-3D74-87BC-15ED50B219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5C30C2A-F010-C0F0-70CB-7AB290632CBC}"/>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9F17045F-F4DD-8C25-566F-6EF9619934B1}"/>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2568913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CA458-69F8-4014-8412-A81832A6E0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E4E1DB-1BCA-EA1F-442B-3D5DF3545D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CD6CA8-9915-D541-2C02-4D263A573F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956D368-C6E9-4831-497B-2ABED841886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118152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80542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90FE2-42B0-99ED-D586-0D6A6106E5E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8313353-5953-2DFE-BBF7-D8E397048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72B1C7-43D9-EA1A-FC39-2D9237BB6D2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9EEDFA7-890A-0B1B-6832-E6E995FBA9E2}"/>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2390400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41988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74</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E5D342A8-A569-217C-A717-3B9E52AD7045}"/>
              </a:ext>
            </a:extLst>
          </p:cNvPr>
          <p:cNvPicPr>
            <a:picLocks noChangeAspect="1"/>
          </p:cNvPicPr>
          <p:nvPr/>
        </p:nvPicPr>
        <p:blipFill>
          <a:blip r:embed="rId3"/>
          <a:stretch>
            <a:fillRect/>
          </a:stretch>
        </p:blipFill>
        <p:spPr>
          <a:xfrm>
            <a:off x="406838" y="2326460"/>
            <a:ext cx="5443336" cy="3835349"/>
          </a:xfrm>
          <a:prstGeom prst="rect">
            <a:avLst/>
          </a:prstGeom>
        </p:spPr>
      </p:pic>
      <p:pic>
        <p:nvPicPr>
          <p:cNvPr id="6" name="Image 5">
            <a:extLst>
              <a:ext uri="{FF2B5EF4-FFF2-40B4-BE49-F238E27FC236}">
                <a16:creationId xmlns:a16="http://schemas.microsoft.com/office/drawing/2014/main" id="{7F8660B6-66A3-2D70-E9CB-D25320198F6F}"/>
              </a:ext>
            </a:extLst>
          </p:cNvPr>
          <p:cNvPicPr>
            <a:picLocks noChangeAspect="1"/>
          </p:cNvPicPr>
          <p:nvPr/>
        </p:nvPicPr>
        <p:blipFill>
          <a:blip r:embed="rId4"/>
          <a:stretch>
            <a:fillRect/>
          </a:stretch>
        </p:blipFill>
        <p:spPr>
          <a:xfrm>
            <a:off x="629344" y="281532"/>
            <a:ext cx="1230635" cy="1763396"/>
          </a:xfrm>
          <a:prstGeom prst="rect">
            <a:avLst/>
          </a:prstGeom>
        </p:spPr>
      </p:pic>
      <p:sp>
        <p:nvSpPr>
          <p:cNvPr id="2" name="ZoneTexte 1">
            <a:extLst>
              <a:ext uri="{FF2B5EF4-FFF2-40B4-BE49-F238E27FC236}">
                <a16:creationId xmlns:a16="http://schemas.microsoft.com/office/drawing/2014/main" id="{6B4FE347-8B6D-C371-4C88-790BD29D76ED}"/>
              </a:ext>
            </a:extLst>
          </p:cNvPr>
          <p:cNvSpPr txBox="1"/>
          <p:nvPr/>
        </p:nvSpPr>
        <p:spPr>
          <a:xfrm>
            <a:off x="2485241" y="1069250"/>
            <a:ext cx="2985497" cy="584775"/>
          </a:xfrm>
          <a:prstGeom prst="rect">
            <a:avLst/>
          </a:prstGeom>
          <a:noFill/>
        </p:spPr>
        <p:txBody>
          <a:bodyPr wrap="none" rtlCol="0">
            <a:spAutoFit/>
          </a:bodyPr>
          <a:lstStyle/>
          <a:p>
            <a:r>
              <a:rPr lang="fr-FR" sz="3200" dirty="0"/>
              <a:t>Relis la stratégie.</a:t>
            </a:r>
          </a:p>
        </p:txBody>
      </p:sp>
      <p:pic>
        <p:nvPicPr>
          <p:cNvPr id="8" name="Image 7">
            <a:extLst>
              <a:ext uri="{FF2B5EF4-FFF2-40B4-BE49-F238E27FC236}">
                <a16:creationId xmlns:a16="http://schemas.microsoft.com/office/drawing/2014/main" id="{8B90E09D-4E01-28D1-C8C8-2DA5195EEBAE}"/>
              </a:ext>
            </a:extLst>
          </p:cNvPr>
          <p:cNvPicPr>
            <a:picLocks noChangeAspect="1"/>
          </p:cNvPicPr>
          <p:nvPr/>
        </p:nvPicPr>
        <p:blipFill>
          <a:blip r:embed="rId5"/>
          <a:stretch>
            <a:fillRect/>
          </a:stretch>
        </p:blipFill>
        <p:spPr>
          <a:xfrm>
            <a:off x="6411827" y="2326459"/>
            <a:ext cx="5449763" cy="3835349"/>
          </a:xfrm>
          <a:prstGeom prst="rect">
            <a:avLst/>
          </a:prstGeom>
        </p:spPr>
      </p:pic>
      <p:sp>
        <p:nvSpPr>
          <p:cNvPr id="12" name="ZoneTexte 11">
            <a:extLst>
              <a:ext uri="{FF2B5EF4-FFF2-40B4-BE49-F238E27FC236}">
                <a16:creationId xmlns:a16="http://schemas.microsoft.com/office/drawing/2014/main" id="{C0C45ADA-4B4E-EA90-EBA2-3E6C1418AC27}"/>
              </a:ext>
            </a:extLst>
          </p:cNvPr>
          <p:cNvSpPr txBox="1"/>
          <p:nvPr/>
        </p:nvSpPr>
        <p:spPr>
          <a:xfrm>
            <a:off x="6611862" y="1196342"/>
            <a:ext cx="2985497" cy="584775"/>
          </a:xfrm>
          <a:prstGeom prst="rect">
            <a:avLst/>
          </a:prstGeom>
          <a:noFill/>
        </p:spPr>
        <p:txBody>
          <a:bodyPr wrap="none" rtlCol="0">
            <a:spAutoFit/>
          </a:bodyPr>
          <a:lstStyle/>
          <a:p>
            <a:r>
              <a:rPr lang="fr-FR" sz="3200" dirty="0"/>
              <a:t>Relis la stratégie.</a:t>
            </a:r>
          </a:p>
        </p:txBody>
      </p:sp>
      <p:pic>
        <p:nvPicPr>
          <p:cNvPr id="14" name="Image 13">
            <a:extLst>
              <a:ext uri="{FF2B5EF4-FFF2-40B4-BE49-F238E27FC236}">
                <a16:creationId xmlns:a16="http://schemas.microsoft.com/office/drawing/2014/main" id="{54E3CFAE-A316-49D1-0AEF-1E5031EE6B76}"/>
              </a:ext>
            </a:extLst>
          </p:cNvPr>
          <p:cNvPicPr>
            <a:picLocks noChangeAspect="1"/>
          </p:cNvPicPr>
          <p:nvPr/>
        </p:nvPicPr>
        <p:blipFill>
          <a:blip r:embed="rId6"/>
          <a:stretch>
            <a:fillRect/>
          </a:stretch>
        </p:blipFill>
        <p:spPr>
          <a:xfrm>
            <a:off x="10738483" y="278240"/>
            <a:ext cx="1230634" cy="1758992"/>
          </a:xfrm>
          <a:prstGeom prst="rect">
            <a:avLst/>
          </a:prstGeom>
        </p:spPr>
      </p:pic>
    </p:spTree>
    <p:extLst>
      <p:ext uri="{BB962C8B-B14F-4D97-AF65-F5344CB8AC3E}">
        <p14:creationId xmlns:p14="http://schemas.microsoft.com/office/powerpoint/2010/main" val="1210239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F96A09C9-1A6D-DBFF-D8E8-0044A5408C9D}"/>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48</a:t>
            </a:r>
          </a:p>
        </p:txBody>
      </p:sp>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6" name="Image 25">
            <a:extLst>
              <a:ext uri="{FF2B5EF4-FFF2-40B4-BE49-F238E27FC236}">
                <a16:creationId xmlns:a16="http://schemas.microsoft.com/office/drawing/2014/main" id="{C9EE0A8B-B05F-BE2B-DE3D-0FE5B44967B4}"/>
              </a:ext>
            </a:extLst>
          </p:cNvPr>
          <p:cNvPicPr>
            <a:picLocks noChangeAspect="1"/>
          </p:cNvPicPr>
          <p:nvPr/>
        </p:nvPicPr>
        <p:blipFill>
          <a:blip r:embed="rId3"/>
          <a:stretch>
            <a:fillRect/>
          </a:stretch>
        </p:blipFill>
        <p:spPr>
          <a:xfrm>
            <a:off x="5414621" y="209915"/>
            <a:ext cx="1362758" cy="1343564"/>
          </a:xfrm>
          <a:prstGeom prst="rect">
            <a:avLst/>
          </a:prstGeom>
        </p:spPr>
      </p:pic>
      <p:sp>
        <p:nvSpPr>
          <p:cNvPr id="27" name="ZoneTexte 26">
            <a:extLst>
              <a:ext uri="{FF2B5EF4-FFF2-40B4-BE49-F238E27FC236}">
                <a16:creationId xmlns:a16="http://schemas.microsoft.com/office/drawing/2014/main" id="{AD0D397F-F3D6-114E-CD98-7602CD210D0B}"/>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29" name="Image 28">
            <a:extLst>
              <a:ext uri="{FF2B5EF4-FFF2-40B4-BE49-F238E27FC236}">
                <a16:creationId xmlns:a16="http://schemas.microsoft.com/office/drawing/2014/main" id="{6C49EDFD-2D2E-8802-3D88-E8B51A41852D}"/>
              </a:ext>
            </a:extLst>
          </p:cNvPr>
          <p:cNvPicPr>
            <a:picLocks noChangeAspect="1"/>
          </p:cNvPicPr>
          <p:nvPr/>
        </p:nvPicPr>
        <p:blipFill>
          <a:blip r:embed="rId4"/>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3022659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B8A92538-C70C-4D21-6FC0-9C01E7549F7B}"/>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24</a:t>
            </a:r>
          </a:p>
        </p:txBody>
      </p:sp>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D18DE9EB-F6A1-881E-6999-327036FD21EB}"/>
              </a:ext>
            </a:extLst>
          </p:cNvPr>
          <p:cNvPicPr>
            <a:picLocks noChangeAspect="1"/>
          </p:cNvPicPr>
          <p:nvPr/>
        </p:nvPicPr>
        <p:blipFill>
          <a:blip r:embed="rId3"/>
          <a:stretch>
            <a:fillRect/>
          </a:stretch>
        </p:blipFill>
        <p:spPr>
          <a:xfrm>
            <a:off x="5414621" y="209915"/>
            <a:ext cx="1362758" cy="1343564"/>
          </a:xfrm>
          <a:prstGeom prst="rect">
            <a:avLst/>
          </a:prstGeom>
        </p:spPr>
      </p:pic>
      <p:sp>
        <p:nvSpPr>
          <p:cNvPr id="8" name="ZoneTexte 7">
            <a:extLst>
              <a:ext uri="{FF2B5EF4-FFF2-40B4-BE49-F238E27FC236}">
                <a16:creationId xmlns:a16="http://schemas.microsoft.com/office/drawing/2014/main" id="{E7D703B3-A8F1-6230-0394-0977FBEEC83B}"/>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9" name="Image 8">
            <a:extLst>
              <a:ext uri="{FF2B5EF4-FFF2-40B4-BE49-F238E27FC236}">
                <a16:creationId xmlns:a16="http://schemas.microsoft.com/office/drawing/2014/main" id="{A6256682-B516-9D0E-E5B2-33A95EDD58BB}"/>
              </a:ext>
            </a:extLst>
          </p:cNvPr>
          <p:cNvPicPr>
            <a:picLocks noChangeAspect="1"/>
          </p:cNvPicPr>
          <p:nvPr/>
        </p:nvPicPr>
        <p:blipFill>
          <a:blip r:embed="rId4"/>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40967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CD816-DC38-D99D-A4F1-71F238EED60F}"/>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12AE804-4C5C-C55A-A999-EFAEBDE4097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17AD686D-5F3A-D99E-40CB-8CDEBC3883E1}"/>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32</a:t>
            </a:r>
          </a:p>
        </p:txBody>
      </p:sp>
      <p:cxnSp>
        <p:nvCxnSpPr>
          <p:cNvPr id="6" name="Connecteur droit 5">
            <a:extLst>
              <a:ext uri="{FF2B5EF4-FFF2-40B4-BE49-F238E27FC236}">
                <a16:creationId xmlns:a16="http://schemas.microsoft.com/office/drawing/2014/main" id="{A6918C98-90D0-9E3C-AC56-DC9EB366CE8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2" name="Image 31">
            <a:extLst>
              <a:ext uri="{FF2B5EF4-FFF2-40B4-BE49-F238E27FC236}">
                <a16:creationId xmlns:a16="http://schemas.microsoft.com/office/drawing/2014/main" id="{05AD2687-971F-34D6-526D-89AD52B70C37}"/>
              </a:ext>
            </a:extLst>
          </p:cNvPr>
          <p:cNvPicPr>
            <a:picLocks noChangeAspect="1"/>
          </p:cNvPicPr>
          <p:nvPr/>
        </p:nvPicPr>
        <p:blipFill>
          <a:blip r:embed="rId3"/>
          <a:stretch>
            <a:fillRect/>
          </a:stretch>
        </p:blipFill>
        <p:spPr>
          <a:xfrm>
            <a:off x="5414621" y="209915"/>
            <a:ext cx="1362758" cy="1343564"/>
          </a:xfrm>
          <a:prstGeom prst="rect">
            <a:avLst/>
          </a:prstGeom>
        </p:spPr>
      </p:pic>
      <p:sp>
        <p:nvSpPr>
          <p:cNvPr id="3" name="ZoneTexte 2">
            <a:extLst>
              <a:ext uri="{FF2B5EF4-FFF2-40B4-BE49-F238E27FC236}">
                <a16:creationId xmlns:a16="http://schemas.microsoft.com/office/drawing/2014/main" id="{D8DD525F-7EC1-5FB3-C89E-9913CB1B6868}"/>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7" name="Image 6">
            <a:extLst>
              <a:ext uri="{FF2B5EF4-FFF2-40B4-BE49-F238E27FC236}">
                <a16:creationId xmlns:a16="http://schemas.microsoft.com/office/drawing/2014/main" id="{68C6AEC3-3D2D-2946-05D7-53404203741A}"/>
              </a:ext>
            </a:extLst>
          </p:cNvPr>
          <p:cNvPicPr>
            <a:picLocks noChangeAspect="1"/>
          </p:cNvPicPr>
          <p:nvPr/>
        </p:nvPicPr>
        <p:blipFill>
          <a:blip r:embed="rId4"/>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26734169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6C05350F-11F5-CC4D-989D-A69464B44828}"/>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0FE48FB-5737-2557-5B1F-4A78187C4287}"/>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66</a:t>
            </a:r>
          </a:p>
        </p:txBody>
      </p:sp>
      <p:sp>
        <p:nvSpPr>
          <p:cNvPr id="15" name="Shape 105">
            <a:extLst>
              <a:ext uri="{FF2B5EF4-FFF2-40B4-BE49-F238E27FC236}">
                <a16:creationId xmlns:a16="http://schemas.microsoft.com/office/drawing/2014/main" id="{3FB60774-7769-D40C-59D1-B00631B2180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4" name="Image 13">
            <a:extLst>
              <a:ext uri="{FF2B5EF4-FFF2-40B4-BE49-F238E27FC236}">
                <a16:creationId xmlns:a16="http://schemas.microsoft.com/office/drawing/2014/main" id="{5395FC56-633D-7D6B-67EC-00F5420A1AED}"/>
              </a:ext>
            </a:extLst>
          </p:cNvPr>
          <p:cNvPicPr>
            <a:picLocks noChangeAspect="1"/>
          </p:cNvPicPr>
          <p:nvPr/>
        </p:nvPicPr>
        <p:blipFill>
          <a:blip r:embed="rId2"/>
          <a:stretch>
            <a:fillRect/>
          </a:stretch>
        </p:blipFill>
        <p:spPr>
          <a:xfrm>
            <a:off x="5414621" y="209915"/>
            <a:ext cx="1362758" cy="1343564"/>
          </a:xfrm>
          <a:prstGeom prst="rect">
            <a:avLst/>
          </a:prstGeom>
        </p:spPr>
      </p:pic>
      <p:sp>
        <p:nvSpPr>
          <p:cNvPr id="2" name="ZoneTexte 1">
            <a:extLst>
              <a:ext uri="{FF2B5EF4-FFF2-40B4-BE49-F238E27FC236}">
                <a16:creationId xmlns:a16="http://schemas.microsoft.com/office/drawing/2014/main" id="{7553AA8F-475C-6BED-4E04-533BCD65744A}"/>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3" name="Image 2">
            <a:extLst>
              <a:ext uri="{FF2B5EF4-FFF2-40B4-BE49-F238E27FC236}">
                <a16:creationId xmlns:a16="http://schemas.microsoft.com/office/drawing/2014/main" id="{628420B0-E041-12A6-3115-F6E59B38F61D}"/>
              </a:ext>
            </a:extLst>
          </p:cNvPr>
          <p:cNvPicPr>
            <a:picLocks noChangeAspect="1"/>
          </p:cNvPicPr>
          <p:nvPr/>
        </p:nvPicPr>
        <p:blipFill>
          <a:blip r:embed="rId3"/>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15332644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3256E-90FE-1342-0249-93863D4BF9F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BFEA9567-55AB-AC42-51EA-B9E1EC8C7D2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E2ED2FB8-9702-12C1-D513-798E82A8428A}"/>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58</a:t>
            </a:r>
          </a:p>
        </p:txBody>
      </p:sp>
      <p:sp>
        <p:nvSpPr>
          <p:cNvPr id="13" name="Shape 105">
            <a:extLst>
              <a:ext uri="{FF2B5EF4-FFF2-40B4-BE49-F238E27FC236}">
                <a16:creationId xmlns:a16="http://schemas.microsoft.com/office/drawing/2014/main" id="{C80F051A-2784-175B-1F47-C4194D8DD88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2" name="Image 11">
            <a:extLst>
              <a:ext uri="{FF2B5EF4-FFF2-40B4-BE49-F238E27FC236}">
                <a16:creationId xmlns:a16="http://schemas.microsoft.com/office/drawing/2014/main" id="{3F079A9F-3044-CB19-B8DC-5B4B7CD2BDE9}"/>
              </a:ext>
            </a:extLst>
          </p:cNvPr>
          <p:cNvPicPr>
            <a:picLocks noChangeAspect="1"/>
          </p:cNvPicPr>
          <p:nvPr/>
        </p:nvPicPr>
        <p:blipFill>
          <a:blip r:embed="rId2"/>
          <a:stretch>
            <a:fillRect/>
          </a:stretch>
        </p:blipFill>
        <p:spPr>
          <a:xfrm>
            <a:off x="5414621" y="209915"/>
            <a:ext cx="1362758" cy="1343564"/>
          </a:xfrm>
          <a:prstGeom prst="rect">
            <a:avLst/>
          </a:prstGeom>
        </p:spPr>
      </p:pic>
      <p:sp>
        <p:nvSpPr>
          <p:cNvPr id="5" name="ZoneTexte 4">
            <a:extLst>
              <a:ext uri="{FF2B5EF4-FFF2-40B4-BE49-F238E27FC236}">
                <a16:creationId xmlns:a16="http://schemas.microsoft.com/office/drawing/2014/main" id="{CAD80112-D5F0-F502-3352-C1638E110CFA}"/>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14" name="Image 13">
            <a:extLst>
              <a:ext uri="{FF2B5EF4-FFF2-40B4-BE49-F238E27FC236}">
                <a16:creationId xmlns:a16="http://schemas.microsoft.com/office/drawing/2014/main" id="{1CBBADE0-D479-72B6-B14E-8DDED3FE1586}"/>
              </a:ext>
            </a:extLst>
          </p:cNvPr>
          <p:cNvPicPr>
            <a:picLocks noChangeAspect="1"/>
          </p:cNvPicPr>
          <p:nvPr/>
        </p:nvPicPr>
        <p:blipFill>
          <a:blip r:embed="rId3"/>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7475419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BFBDA-1744-18D6-8E7E-7C069F37F88C}"/>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5A2366A-38B4-5572-3D54-DDD161D983E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CE2E151-556D-9EFA-4A28-B8F8ED86E212}"/>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82</a:t>
            </a:r>
          </a:p>
        </p:txBody>
      </p:sp>
      <p:sp>
        <p:nvSpPr>
          <p:cNvPr id="9" name="Shape 105">
            <a:extLst>
              <a:ext uri="{FF2B5EF4-FFF2-40B4-BE49-F238E27FC236}">
                <a16:creationId xmlns:a16="http://schemas.microsoft.com/office/drawing/2014/main" id="{3A4D8FE7-98AA-6057-223B-B1F814D04CC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8" name="Image 7">
            <a:extLst>
              <a:ext uri="{FF2B5EF4-FFF2-40B4-BE49-F238E27FC236}">
                <a16:creationId xmlns:a16="http://schemas.microsoft.com/office/drawing/2014/main" id="{642D3B28-5196-39F5-CC6D-01AA5A6A52A5}"/>
              </a:ext>
            </a:extLst>
          </p:cNvPr>
          <p:cNvPicPr>
            <a:picLocks noChangeAspect="1"/>
          </p:cNvPicPr>
          <p:nvPr/>
        </p:nvPicPr>
        <p:blipFill>
          <a:blip r:embed="rId2"/>
          <a:stretch>
            <a:fillRect/>
          </a:stretch>
        </p:blipFill>
        <p:spPr>
          <a:xfrm>
            <a:off x="5414621" y="145165"/>
            <a:ext cx="1362758" cy="1343564"/>
          </a:xfrm>
          <a:prstGeom prst="rect">
            <a:avLst/>
          </a:prstGeom>
        </p:spPr>
      </p:pic>
      <p:sp>
        <p:nvSpPr>
          <p:cNvPr id="5" name="ZoneTexte 4">
            <a:extLst>
              <a:ext uri="{FF2B5EF4-FFF2-40B4-BE49-F238E27FC236}">
                <a16:creationId xmlns:a16="http://schemas.microsoft.com/office/drawing/2014/main" id="{A6C80892-A4C7-401C-CE3C-189EB213C470}"/>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10" name="Image 9">
            <a:extLst>
              <a:ext uri="{FF2B5EF4-FFF2-40B4-BE49-F238E27FC236}">
                <a16:creationId xmlns:a16="http://schemas.microsoft.com/office/drawing/2014/main" id="{92923A99-B270-6549-6D9D-B315A559F50F}"/>
              </a:ext>
            </a:extLst>
          </p:cNvPr>
          <p:cNvPicPr>
            <a:picLocks noChangeAspect="1"/>
          </p:cNvPicPr>
          <p:nvPr/>
        </p:nvPicPr>
        <p:blipFill>
          <a:blip r:embed="rId3"/>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29807214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1C9E3-6479-EF6C-6E98-6767083EAF5B}"/>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04CE987-7960-9A32-891A-CBC201C32FC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B085A2D-EE2A-DEEE-448D-DD30370FEE65}"/>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54</a:t>
            </a:r>
          </a:p>
        </p:txBody>
      </p:sp>
      <p:sp>
        <p:nvSpPr>
          <p:cNvPr id="9" name="Shape 105">
            <a:extLst>
              <a:ext uri="{FF2B5EF4-FFF2-40B4-BE49-F238E27FC236}">
                <a16:creationId xmlns:a16="http://schemas.microsoft.com/office/drawing/2014/main" id="{36DBC13D-FD95-4674-A330-4A12226CD8F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8" name="Image 7">
            <a:extLst>
              <a:ext uri="{FF2B5EF4-FFF2-40B4-BE49-F238E27FC236}">
                <a16:creationId xmlns:a16="http://schemas.microsoft.com/office/drawing/2014/main" id="{274B4F1C-B96C-3824-6398-E57878FD591D}"/>
              </a:ext>
            </a:extLst>
          </p:cNvPr>
          <p:cNvPicPr>
            <a:picLocks noChangeAspect="1"/>
          </p:cNvPicPr>
          <p:nvPr/>
        </p:nvPicPr>
        <p:blipFill>
          <a:blip r:embed="rId2"/>
          <a:stretch>
            <a:fillRect/>
          </a:stretch>
        </p:blipFill>
        <p:spPr>
          <a:xfrm>
            <a:off x="5414621" y="145165"/>
            <a:ext cx="1362758" cy="1343564"/>
          </a:xfrm>
          <a:prstGeom prst="rect">
            <a:avLst/>
          </a:prstGeom>
        </p:spPr>
      </p:pic>
      <p:sp>
        <p:nvSpPr>
          <p:cNvPr id="5" name="ZoneTexte 4">
            <a:extLst>
              <a:ext uri="{FF2B5EF4-FFF2-40B4-BE49-F238E27FC236}">
                <a16:creationId xmlns:a16="http://schemas.microsoft.com/office/drawing/2014/main" id="{8C4E1DFF-FC43-DCC3-6125-166BB04003F8}"/>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10" name="Image 9">
            <a:extLst>
              <a:ext uri="{FF2B5EF4-FFF2-40B4-BE49-F238E27FC236}">
                <a16:creationId xmlns:a16="http://schemas.microsoft.com/office/drawing/2014/main" id="{B451A670-9C28-B4E1-D38F-AE9C1614872C}"/>
              </a:ext>
            </a:extLst>
          </p:cNvPr>
          <p:cNvPicPr>
            <a:picLocks noChangeAspect="1"/>
          </p:cNvPicPr>
          <p:nvPr/>
        </p:nvPicPr>
        <p:blipFill>
          <a:blip r:embed="rId3"/>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4203603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E758E0-0DA0-2A40-E27A-198CEC4D666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9CB4728-D11F-BEC9-522D-E09FB9D8D5E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2E305B0-80E8-D6F0-E5B3-1B0428765AB7}"/>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38</a:t>
            </a:r>
          </a:p>
        </p:txBody>
      </p:sp>
      <p:sp>
        <p:nvSpPr>
          <p:cNvPr id="9" name="Shape 105">
            <a:extLst>
              <a:ext uri="{FF2B5EF4-FFF2-40B4-BE49-F238E27FC236}">
                <a16:creationId xmlns:a16="http://schemas.microsoft.com/office/drawing/2014/main" id="{195E6C70-F5BA-4AFC-57B5-B7684E25C0D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8" name="Image 7">
            <a:extLst>
              <a:ext uri="{FF2B5EF4-FFF2-40B4-BE49-F238E27FC236}">
                <a16:creationId xmlns:a16="http://schemas.microsoft.com/office/drawing/2014/main" id="{BE1A54C7-90E9-8988-A691-B410AD393BB5}"/>
              </a:ext>
            </a:extLst>
          </p:cNvPr>
          <p:cNvPicPr>
            <a:picLocks noChangeAspect="1"/>
          </p:cNvPicPr>
          <p:nvPr/>
        </p:nvPicPr>
        <p:blipFill>
          <a:blip r:embed="rId2"/>
          <a:stretch>
            <a:fillRect/>
          </a:stretch>
        </p:blipFill>
        <p:spPr>
          <a:xfrm>
            <a:off x="5414621" y="209915"/>
            <a:ext cx="1362758" cy="1343564"/>
          </a:xfrm>
          <a:prstGeom prst="rect">
            <a:avLst/>
          </a:prstGeom>
        </p:spPr>
      </p:pic>
      <p:sp>
        <p:nvSpPr>
          <p:cNvPr id="5" name="ZoneTexte 4">
            <a:extLst>
              <a:ext uri="{FF2B5EF4-FFF2-40B4-BE49-F238E27FC236}">
                <a16:creationId xmlns:a16="http://schemas.microsoft.com/office/drawing/2014/main" id="{8BBE4010-3221-7017-C811-EAF20C99CF66}"/>
              </a:ext>
            </a:extLst>
          </p:cNvPr>
          <p:cNvSpPr txBox="1"/>
          <p:nvPr/>
        </p:nvSpPr>
        <p:spPr>
          <a:xfrm>
            <a:off x="6611862" y="1196342"/>
            <a:ext cx="3283078" cy="584775"/>
          </a:xfrm>
          <a:prstGeom prst="rect">
            <a:avLst/>
          </a:prstGeom>
          <a:noFill/>
        </p:spPr>
        <p:txBody>
          <a:bodyPr wrap="none" rtlCol="0">
            <a:spAutoFit/>
          </a:bodyPr>
          <a:lstStyle/>
          <a:p>
            <a:r>
              <a:rPr lang="fr-FR" sz="3200" dirty="0"/>
              <a:t>Recopie et calcule.</a:t>
            </a:r>
          </a:p>
        </p:txBody>
      </p:sp>
      <p:pic>
        <p:nvPicPr>
          <p:cNvPr id="10" name="Image 9">
            <a:extLst>
              <a:ext uri="{FF2B5EF4-FFF2-40B4-BE49-F238E27FC236}">
                <a16:creationId xmlns:a16="http://schemas.microsoft.com/office/drawing/2014/main" id="{E13CBD9D-2241-02A0-BF6E-866A8F3F0187}"/>
              </a:ext>
            </a:extLst>
          </p:cNvPr>
          <p:cNvPicPr>
            <a:picLocks noChangeAspect="1"/>
          </p:cNvPicPr>
          <p:nvPr/>
        </p:nvPicPr>
        <p:blipFill>
          <a:blip r:embed="rId3"/>
          <a:stretch>
            <a:fillRect/>
          </a:stretch>
        </p:blipFill>
        <p:spPr>
          <a:xfrm>
            <a:off x="6262678" y="2238386"/>
            <a:ext cx="5749969" cy="3423271"/>
          </a:xfrm>
          <a:prstGeom prst="rect">
            <a:avLst/>
          </a:prstGeom>
        </p:spPr>
      </p:pic>
    </p:spTree>
    <p:extLst>
      <p:ext uri="{BB962C8B-B14F-4D97-AF65-F5344CB8AC3E}">
        <p14:creationId xmlns:p14="http://schemas.microsoft.com/office/powerpoint/2010/main" val="2983293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3046988"/>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valeur des chiffres en fonction de leur position dans le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 Je sais interpréter, représenter, écrire et lire des fractions inférieures ou égales à 1.</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29" name="ZoneTexte 4">
            <a:extLst>
              <a:ext uri="{FF2B5EF4-FFF2-40B4-BE49-F238E27FC236}">
                <a16:creationId xmlns:a16="http://schemas.microsoft.com/office/drawing/2014/main" id="{2985D53C-93FE-2DB1-8638-C3AF3B0A94A4}"/>
              </a:ext>
            </a:extLst>
          </p:cNvPr>
          <p:cNvSpPr txBox="1"/>
          <p:nvPr/>
        </p:nvSpPr>
        <p:spPr>
          <a:xfrm>
            <a:off x="735625" y="232682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fleuriste a 12 roses. </a:t>
            </a:r>
          </a:p>
          <a:p>
            <a:r>
              <a:rPr lang="fr-FR" sz="2400" b="1" dirty="0"/>
              <a:t>Combien de bouquets de </a:t>
            </a:r>
          </a:p>
          <a:p>
            <a:r>
              <a:rPr lang="fr-FR" sz="2400" b="1" dirty="0"/>
              <a:t>3 roses peut-il faire ? </a:t>
            </a: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31" name="ZoneTexte 30">
            <a:extLst>
              <a:ext uri="{FF2B5EF4-FFF2-40B4-BE49-F238E27FC236}">
                <a16:creationId xmlns:a16="http://schemas.microsoft.com/office/drawing/2014/main" id="{BB1DC6CB-B11F-3DF7-F100-74FA897F8559}"/>
              </a:ext>
            </a:extLst>
          </p:cNvPr>
          <p:cNvSpPr txBox="1"/>
          <p:nvPr/>
        </p:nvSpPr>
        <p:spPr>
          <a:xfrm>
            <a:off x="6897432" y="2326821"/>
            <a:ext cx="4735589"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Je prépare 30 chaises dans la salle pour le spectacle. </a:t>
            </a:r>
          </a:p>
          <a:p>
            <a:r>
              <a:rPr lang="fr-FR" sz="2400" dirty="0"/>
              <a:t>Je mets 5 chaises par rangées.</a:t>
            </a:r>
          </a:p>
          <a:p>
            <a:r>
              <a:rPr lang="fr-FR" sz="2400" b="1" dirty="0"/>
              <a:t>Combien de rangées y a-t-il ? </a:t>
            </a:r>
          </a:p>
        </p:txBody>
      </p:sp>
      <p:pic>
        <p:nvPicPr>
          <p:cNvPr id="2" name="Image 1">
            <a:extLst>
              <a:ext uri="{FF2B5EF4-FFF2-40B4-BE49-F238E27FC236}">
                <a16:creationId xmlns:a16="http://schemas.microsoft.com/office/drawing/2014/main" id="{699C2EE1-E28B-22FA-609C-E407EC59B5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7577" y="4148620"/>
            <a:ext cx="2333002" cy="1554727"/>
          </a:xfrm>
          <a:prstGeom prst="rect">
            <a:avLst/>
          </a:prstGeom>
        </p:spPr>
      </p:pic>
      <p:pic>
        <p:nvPicPr>
          <p:cNvPr id="7" name="Image 6">
            <a:extLst>
              <a:ext uri="{FF2B5EF4-FFF2-40B4-BE49-F238E27FC236}">
                <a16:creationId xmlns:a16="http://schemas.microsoft.com/office/drawing/2014/main" id="{8E85EF0F-CD23-57E8-E126-B94A0448AF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463339" y="4394431"/>
            <a:ext cx="448808" cy="622399"/>
          </a:xfrm>
          <a:prstGeom prst="rect">
            <a:avLst/>
          </a:prstGeom>
        </p:spPr>
      </p:pic>
      <p:pic>
        <p:nvPicPr>
          <p:cNvPr id="8" name="Image 7">
            <a:extLst>
              <a:ext uri="{FF2B5EF4-FFF2-40B4-BE49-F238E27FC236}">
                <a16:creationId xmlns:a16="http://schemas.microsoft.com/office/drawing/2014/main" id="{54A20302-9519-93B3-E8B5-E4D7D9F479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28218" y="4394431"/>
            <a:ext cx="448808" cy="622399"/>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64102-A607-905D-BF15-FD000DCEA1E7}"/>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7CBF5603-1DF7-E8F2-5EBE-0C972E32098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F2751A13-8966-F4D9-17BD-2666989A33ED}"/>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29" name="ZoneTexte 4">
            <a:extLst>
              <a:ext uri="{FF2B5EF4-FFF2-40B4-BE49-F238E27FC236}">
                <a16:creationId xmlns:a16="http://schemas.microsoft.com/office/drawing/2014/main" id="{13799483-C4D2-3653-F4D3-DEADDA680526}"/>
              </a:ext>
            </a:extLst>
          </p:cNvPr>
          <p:cNvSpPr txBox="1"/>
          <p:nvPr/>
        </p:nvSpPr>
        <p:spPr>
          <a:xfrm>
            <a:off x="735625" y="232682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400" dirty="0"/>
              <a:t>J’ai 15 billes. Je veux mettre 5 billes par sac.</a:t>
            </a:r>
          </a:p>
          <a:p>
            <a:pPr algn="ctr"/>
            <a:r>
              <a:rPr lang="fr-FR" sz="2400" b="1" dirty="0"/>
              <a:t>De combien de sacs ai-je besoin ? </a:t>
            </a:r>
          </a:p>
        </p:txBody>
      </p:sp>
      <p:cxnSp>
        <p:nvCxnSpPr>
          <p:cNvPr id="30" name="Connecteur droit 29">
            <a:extLst>
              <a:ext uri="{FF2B5EF4-FFF2-40B4-BE49-F238E27FC236}">
                <a16:creationId xmlns:a16="http://schemas.microsoft.com/office/drawing/2014/main" id="{9B5E568D-E283-B9D1-C7E9-6C1A6BA82B6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31" name="ZoneTexte 30">
            <a:extLst>
              <a:ext uri="{FF2B5EF4-FFF2-40B4-BE49-F238E27FC236}">
                <a16:creationId xmlns:a16="http://schemas.microsoft.com/office/drawing/2014/main" id="{4724F2B4-C679-5EBD-2EAF-C137B92BB507}"/>
              </a:ext>
            </a:extLst>
          </p:cNvPr>
          <p:cNvSpPr txBox="1"/>
          <p:nvPr/>
        </p:nvSpPr>
        <p:spPr>
          <a:xfrm>
            <a:off x="6897433" y="2326821"/>
            <a:ext cx="3950676" cy="221017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boulanger range les 24 macarons qu’il a fait par paquets de 6.</a:t>
            </a:r>
          </a:p>
          <a:p>
            <a:r>
              <a:rPr lang="fr-FR" sz="2400" b="1" dirty="0"/>
              <a:t>Combien de paquets va-t-il pouvoir faire ?</a:t>
            </a:r>
          </a:p>
        </p:txBody>
      </p:sp>
      <p:pic>
        <p:nvPicPr>
          <p:cNvPr id="3" name="Image 2">
            <a:extLst>
              <a:ext uri="{FF2B5EF4-FFF2-40B4-BE49-F238E27FC236}">
                <a16:creationId xmlns:a16="http://schemas.microsoft.com/office/drawing/2014/main" id="{73367044-B5DC-30FF-FC68-E6946F8C4D74}"/>
              </a:ext>
            </a:extLst>
          </p:cNvPr>
          <p:cNvPicPr>
            <a:picLocks noChangeAspect="1"/>
          </p:cNvPicPr>
          <p:nvPr/>
        </p:nvPicPr>
        <p:blipFill rotWithShape="1">
          <a:blip r:embed="rId4">
            <a:extLst>
              <a:ext uri="{28A0092B-C50C-407E-A947-70E740481C1C}">
                <a14:useLocalDpi xmlns:a14="http://schemas.microsoft.com/office/drawing/2010/main" val="0"/>
              </a:ext>
            </a:extLst>
          </a:blip>
          <a:srcRect l="7403" t="41910" r="5831" b="21497"/>
          <a:stretch/>
        </p:blipFill>
        <p:spPr>
          <a:xfrm>
            <a:off x="2781454" y="4361758"/>
            <a:ext cx="2689760" cy="754194"/>
          </a:xfrm>
          <a:prstGeom prst="rect">
            <a:avLst/>
          </a:prstGeom>
        </p:spPr>
      </p:pic>
      <p:pic>
        <p:nvPicPr>
          <p:cNvPr id="6" name="Image 5">
            <a:extLst>
              <a:ext uri="{FF2B5EF4-FFF2-40B4-BE49-F238E27FC236}">
                <a16:creationId xmlns:a16="http://schemas.microsoft.com/office/drawing/2014/main" id="{62E55109-62AB-DDC3-5DCC-C1306119BE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5950" y="2326821"/>
            <a:ext cx="1940850" cy="3881700"/>
          </a:xfrm>
          <a:prstGeom prst="rect">
            <a:avLst/>
          </a:prstGeom>
        </p:spPr>
      </p:pic>
    </p:spTree>
    <p:extLst>
      <p:ext uri="{BB962C8B-B14F-4D97-AF65-F5344CB8AC3E}">
        <p14:creationId xmlns:p14="http://schemas.microsoft.com/office/powerpoint/2010/main" val="2592119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pose et effectue des additions en colonnes.</a:t>
              </a:r>
              <a:r>
                <a:rPr lang="fr-FR" sz="3200" dirty="0"/>
                <a:t> </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dans les deux sens les tables de multiplication.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3" name="Image 12">
            <a:extLst>
              <a:ext uri="{FF2B5EF4-FFF2-40B4-BE49-F238E27FC236}">
                <a16:creationId xmlns:a16="http://schemas.microsoft.com/office/drawing/2014/main" id="{0A11D652-836C-5020-FEB5-F4F03CBA8D7B}"/>
              </a:ext>
            </a:extLst>
          </p:cNvPr>
          <p:cNvPicPr>
            <a:picLocks noChangeAspect="1"/>
          </p:cNvPicPr>
          <p:nvPr/>
        </p:nvPicPr>
        <p:blipFill>
          <a:blip r:embed="rId3"/>
          <a:stretch>
            <a:fillRect/>
          </a:stretch>
        </p:blipFill>
        <p:spPr>
          <a:xfrm>
            <a:off x="708438" y="150721"/>
            <a:ext cx="4966783" cy="6561806"/>
          </a:xfrm>
          <a:prstGeom prst="rect">
            <a:avLst/>
          </a:prstGeom>
        </p:spPr>
      </p:pic>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91B22384-A8C5-BCDC-6149-A7CD63AE8386}"/>
              </a:ext>
            </a:extLst>
          </p:cNvPr>
          <p:cNvPicPr>
            <a:picLocks noChangeAspect="1"/>
          </p:cNvPicPr>
          <p:nvPr/>
        </p:nvPicPr>
        <p:blipFill>
          <a:blip r:embed="rId4"/>
          <a:srcRect t="13596" b="13650"/>
          <a:stretch>
            <a:fillRect/>
          </a:stretch>
        </p:blipFill>
        <p:spPr>
          <a:xfrm>
            <a:off x="10964163" y="150721"/>
            <a:ext cx="1038797" cy="755747"/>
          </a:xfrm>
          <a:prstGeom prst="rect">
            <a:avLst/>
          </a:prstGeom>
        </p:spPr>
      </p:pic>
      <p:sp>
        <p:nvSpPr>
          <p:cNvPr id="6" name="ZoneTexte 5">
            <a:extLst>
              <a:ext uri="{FF2B5EF4-FFF2-40B4-BE49-F238E27FC236}">
                <a16:creationId xmlns:a16="http://schemas.microsoft.com/office/drawing/2014/main" id="{F19810D9-15DB-104B-5CAC-DFDA084D8DC3}"/>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7" name="ZoneTexte 6">
            <a:extLst>
              <a:ext uri="{FF2B5EF4-FFF2-40B4-BE49-F238E27FC236}">
                <a16:creationId xmlns:a16="http://schemas.microsoft.com/office/drawing/2014/main" id="{CDF1E378-A74C-7253-40DA-CC12998F5C20}"/>
              </a:ext>
            </a:extLst>
          </p:cNvPr>
          <p:cNvSpPr txBox="1"/>
          <p:nvPr/>
        </p:nvSpPr>
        <p:spPr>
          <a:xfrm>
            <a:off x="8099771" y="3429000"/>
            <a:ext cx="2113079" cy="830997"/>
          </a:xfrm>
          <a:prstGeom prst="rect">
            <a:avLst/>
          </a:prstGeom>
          <a:noFill/>
        </p:spPr>
        <p:txBody>
          <a:bodyPr wrap="none" rtlCol="0">
            <a:spAutoFit/>
          </a:bodyPr>
          <a:lstStyle/>
          <a:p>
            <a:r>
              <a:rPr lang="fr-FR" sz="4800" dirty="0"/>
              <a:t>2 x 20 =</a:t>
            </a:r>
          </a:p>
        </p:txBody>
      </p:sp>
    </p:spTree>
    <p:extLst>
      <p:ext uri="{BB962C8B-B14F-4D97-AF65-F5344CB8AC3E}">
        <p14:creationId xmlns:p14="http://schemas.microsoft.com/office/powerpoint/2010/main" val="39396923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8" name="Image 7">
            <a:extLst>
              <a:ext uri="{FF2B5EF4-FFF2-40B4-BE49-F238E27FC236}">
                <a16:creationId xmlns:a16="http://schemas.microsoft.com/office/drawing/2014/main" id="{743292FF-C3D2-33DA-C4D8-21A20389BAEA}"/>
              </a:ext>
            </a:extLst>
          </p:cNvPr>
          <p:cNvPicPr>
            <a:picLocks noChangeAspect="1"/>
          </p:cNvPicPr>
          <p:nvPr/>
        </p:nvPicPr>
        <p:blipFill>
          <a:blip r:embed="rId3"/>
          <a:stretch>
            <a:fillRect/>
          </a:stretch>
        </p:blipFill>
        <p:spPr>
          <a:xfrm>
            <a:off x="414389" y="2520860"/>
            <a:ext cx="5051266" cy="3501275"/>
          </a:xfrm>
          <a:prstGeom prst="rect">
            <a:avLst/>
          </a:prstGeom>
        </p:spPr>
      </p:pic>
      <p:sp>
        <p:nvSpPr>
          <p:cNvPr id="10" name="ZoneTexte 9">
            <a:extLst>
              <a:ext uri="{FF2B5EF4-FFF2-40B4-BE49-F238E27FC236}">
                <a16:creationId xmlns:a16="http://schemas.microsoft.com/office/drawing/2014/main" id="{DC3BC292-9B58-A062-BE77-3928011558FA}"/>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
        <p:nvSpPr>
          <p:cNvPr id="5" name="ZoneTexte 4">
            <a:extLst>
              <a:ext uri="{FF2B5EF4-FFF2-40B4-BE49-F238E27FC236}">
                <a16:creationId xmlns:a16="http://schemas.microsoft.com/office/drawing/2014/main" id="{FFE8A29C-65F3-1638-2F80-A2D83E3DF8C5}"/>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6" name="ZoneTexte 5">
            <a:extLst>
              <a:ext uri="{FF2B5EF4-FFF2-40B4-BE49-F238E27FC236}">
                <a16:creationId xmlns:a16="http://schemas.microsoft.com/office/drawing/2014/main" id="{266EA7C5-F148-6792-C371-4800C2896272}"/>
              </a:ext>
            </a:extLst>
          </p:cNvPr>
          <p:cNvSpPr txBox="1"/>
          <p:nvPr/>
        </p:nvSpPr>
        <p:spPr>
          <a:xfrm>
            <a:off x="8099771" y="3429000"/>
            <a:ext cx="2113079" cy="830997"/>
          </a:xfrm>
          <a:prstGeom prst="rect">
            <a:avLst/>
          </a:prstGeom>
          <a:noFill/>
        </p:spPr>
        <p:txBody>
          <a:bodyPr wrap="none" rtlCol="0">
            <a:spAutoFit/>
          </a:bodyPr>
          <a:lstStyle/>
          <a:p>
            <a:r>
              <a:rPr lang="fr-FR" sz="4800" dirty="0"/>
              <a:t>2 x 50 =</a:t>
            </a:r>
          </a:p>
        </p:txBody>
      </p:sp>
      <p:pic>
        <p:nvPicPr>
          <p:cNvPr id="9" name="Image 8">
            <a:extLst>
              <a:ext uri="{FF2B5EF4-FFF2-40B4-BE49-F238E27FC236}">
                <a16:creationId xmlns:a16="http://schemas.microsoft.com/office/drawing/2014/main" id="{19243F15-1DB3-1A58-D16F-367046C73238}"/>
              </a:ext>
            </a:extLst>
          </p:cNvPr>
          <p:cNvPicPr>
            <a:picLocks noChangeAspect="1"/>
          </p:cNvPicPr>
          <p:nvPr/>
        </p:nvPicPr>
        <p:blipFill>
          <a:blip r:embed="rId4"/>
          <a:srcRect t="13596" b="13650"/>
          <a:stretch>
            <a:fillRect/>
          </a:stretch>
        </p:blipFill>
        <p:spPr>
          <a:xfrm>
            <a:off x="10964163" y="150721"/>
            <a:ext cx="1038797" cy="755747"/>
          </a:xfrm>
          <a:prstGeom prst="rect">
            <a:avLst/>
          </a:prstGeom>
        </p:spPr>
      </p:pic>
    </p:spTree>
    <p:extLst>
      <p:ext uri="{BB962C8B-B14F-4D97-AF65-F5344CB8AC3E}">
        <p14:creationId xmlns:p14="http://schemas.microsoft.com/office/powerpoint/2010/main" val="29640584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3" name="Image 2">
            <a:extLst>
              <a:ext uri="{FF2B5EF4-FFF2-40B4-BE49-F238E27FC236}">
                <a16:creationId xmlns:a16="http://schemas.microsoft.com/office/drawing/2014/main" id="{3486F7F2-9CF1-66ED-8E6A-7BEDBBA21C6D}"/>
              </a:ext>
            </a:extLst>
          </p:cNvPr>
          <p:cNvPicPr>
            <a:picLocks noChangeAspect="1"/>
          </p:cNvPicPr>
          <p:nvPr/>
        </p:nvPicPr>
        <p:blipFill>
          <a:blip r:embed="rId3"/>
          <a:srcRect t="13596" b="13650"/>
          <a:stretch>
            <a:fillRect/>
          </a:stretch>
        </p:blipFill>
        <p:spPr>
          <a:xfrm>
            <a:off x="10946453" y="234895"/>
            <a:ext cx="1038797" cy="755747"/>
          </a:xfrm>
          <a:prstGeom prst="rect">
            <a:avLst/>
          </a:prstGeom>
        </p:spPr>
      </p:pic>
      <p:pic>
        <p:nvPicPr>
          <p:cNvPr id="6" name="Image 5">
            <a:extLst>
              <a:ext uri="{FF2B5EF4-FFF2-40B4-BE49-F238E27FC236}">
                <a16:creationId xmlns:a16="http://schemas.microsoft.com/office/drawing/2014/main" id="{5B55EA60-5D93-BF2F-CB41-7FBFDD46E218}"/>
              </a:ext>
            </a:extLst>
          </p:cNvPr>
          <p:cNvPicPr>
            <a:picLocks noChangeAspect="1"/>
          </p:cNvPicPr>
          <p:nvPr/>
        </p:nvPicPr>
        <p:blipFill>
          <a:blip r:embed="rId4"/>
          <a:stretch>
            <a:fillRect/>
          </a:stretch>
        </p:blipFill>
        <p:spPr>
          <a:xfrm>
            <a:off x="414389" y="2520860"/>
            <a:ext cx="5051266" cy="3501275"/>
          </a:xfrm>
          <a:prstGeom prst="rect">
            <a:avLst/>
          </a:prstGeom>
        </p:spPr>
      </p:pic>
      <p:sp>
        <p:nvSpPr>
          <p:cNvPr id="8" name="ZoneTexte 7">
            <a:extLst>
              <a:ext uri="{FF2B5EF4-FFF2-40B4-BE49-F238E27FC236}">
                <a16:creationId xmlns:a16="http://schemas.microsoft.com/office/drawing/2014/main" id="{B8F44B3A-7E3A-B42E-90F1-0D3EF6525A2F}"/>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
        <p:nvSpPr>
          <p:cNvPr id="5" name="ZoneTexte 4">
            <a:extLst>
              <a:ext uri="{FF2B5EF4-FFF2-40B4-BE49-F238E27FC236}">
                <a16:creationId xmlns:a16="http://schemas.microsoft.com/office/drawing/2014/main" id="{906AAB9F-7839-10D6-482B-15148B3912B8}"/>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7" name="ZoneTexte 6">
            <a:extLst>
              <a:ext uri="{FF2B5EF4-FFF2-40B4-BE49-F238E27FC236}">
                <a16:creationId xmlns:a16="http://schemas.microsoft.com/office/drawing/2014/main" id="{1D4EF6D5-0149-DEA6-ECF3-5B29C2B821F2}"/>
              </a:ext>
            </a:extLst>
          </p:cNvPr>
          <p:cNvSpPr txBox="1"/>
          <p:nvPr/>
        </p:nvSpPr>
        <p:spPr>
          <a:xfrm>
            <a:off x="8099771" y="3429000"/>
            <a:ext cx="2425664" cy="830997"/>
          </a:xfrm>
          <a:prstGeom prst="rect">
            <a:avLst/>
          </a:prstGeom>
          <a:noFill/>
        </p:spPr>
        <p:txBody>
          <a:bodyPr wrap="none" rtlCol="0">
            <a:spAutoFit/>
          </a:bodyPr>
          <a:lstStyle/>
          <a:p>
            <a:r>
              <a:rPr lang="fr-FR" sz="4800" dirty="0"/>
              <a:t>100 x 2 =</a:t>
            </a:r>
          </a:p>
        </p:txBody>
      </p:sp>
    </p:spTree>
    <p:extLst>
      <p:ext uri="{BB962C8B-B14F-4D97-AF65-F5344CB8AC3E}">
        <p14:creationId xmlns:p14="http://schemas.microsoft.com/office/powerpoint/2010/main" val="3430484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2586078C-80CD-ED2B-2681-3E60D907992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5" name="Image 24">
            <a:extLst>
              <a:ext uri="{FF2B5EF4-FFF2-40B4-BE49-F238E27FC236}">
                <a16:creationId xmlns:a16="http://schemas.microsoft.com/office/drawing/2014/main" id="{402E7A22-45C2-555B-6189-839A37D4A1C7}"/>
              </a:ext>
            </a:extLst>
          </p:cNvPr>
          <p:cNvPicPr>
            <a:picLocks noChangeAspect="1"/>
          </p:cNvPicPr>
          <p:nvPr/>
        </p:nvPicPr>
        <p:blipFill>
          <a:blip r:embed="rId2"/>
          <a:stretch>
            <a:fillRect/>
          </a:stretch>
        </p:blipFill>
        <p:spPr>
          <a:xfrm>
            <a:off x="414389" y="2520860"/>
            <a:ext cx="5051266" cy="3501275"/>
          </a:xfrm>
          <a:prstGeom prst="rect">
            <a:avLst/>
          </a:prstGeom>
        </p:spPr>
      </p:pic>
      <p:sp>
        <p:nvSpPr>
          <p:cNvPr id="26" name="ZoneTexte 25">
            <a:extLst>
              <a:ext uri="{FF2B5EF4-FFF2-40B4-BE49-F238E27FC236}">
                <a16:creationId xmlns:a16="http://schemas.microsoft.com/office/drawing/2014/main" id="{E1BE090B-ADD4-87C2-093F-DA6804CCB503}"/>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
        <p:nvSpPr>
          <p:cNvPr id="2" name="ZoneTexte 1">
            <a:extLst>
              <a:ext uri="{FF2B5EF4-FFF2-40B4-BE49-F238E27FC236}">
                <a16:creationId xmlns:a16="http://schemas.microsoft.com/office/drawing/2014/main" id="{AD974C36-979E-5E2F-D31E-03D3D31BB332}"/>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3" name="ZoneTexte 2">
            <a:extLst>
              <a:ext uri="{FF2B5EF4-FFF2-40B4-BE49-F238E27FC236}">
                <a16:creationId xmlns:a16="http://schemas.microsoft.com/office/drawing/2014/main" id="{205539A3-3EB4-E5E8-7377-09DFF853E312}"/>
              </a:ext>
            </a:extLst>
          </p:cNvPr>
          <p:cNvSpPr txBox="1"/>
          <p:nvPr/>
        </p:nvSpPr>
        <p:spPr>
          <a:xfrm>
            <a:off x="8099771" y="3429000"/>
            <a:ext cx="2113079" cy="830997"/>
          </a:xfrm>
          <a:prstGeom prst="rect">
            <a:avLst/>
          </a:prstGeom>
          <a:noFill/>
        </p:spPr>
        <p:txBody>
          <a:bodyPr wrap="none" rtlCol="0">
            <a:spAutoFit/>
          </a:bodyPr>
          <a:lstStyle/>
          <a:p>
            <a:r>
              <a:rPr lang="fr-FR" sz="4800" dirty="0"/>
              <a:t>2 x 25 =</a:t>
            </a:r>
          </a:p>
        </p:txBody>
      </p:sp>
      <p:pic>
        <p:nvPicPr>
          <p:cNvPr id="5" name="Image 4">
            <a:extLst>
              <a:ext uri="{FF2B5EF4-FFF2-40B4-BE49-F238E27FC236}">
                <a16:creationId xmlns:a16="http://schemas.microsoft.com/office/drawing/2014/main" id="{E3B17DB1-7388-D2E9-F698-352090D130FE}"/>
              </a:ext>
            </a:extLst>
          </p:cNvPr>
          <p:cNvPicPr>
            <a:picLocks noChangeAspect="1"/>
          </p:cNvPicPr>
          <p:nvPr/>
        </p:nvPicPr>
        <p:blipFill>
          <a:blip r:embed="rId3"/>
          <a:srcRect t="13596" b="13650"/>
          <a:stretch>
            <a:fillRect/>
          </a:stretch>
        </p:blipFill>
        <p:spPr>
          <a:xfrm>
            <a:off x="10964163" y="150721"/>
            <a:ext cx="1038797" cy="755747"/>
          </a:xfrm>
          <a:prstGeom prst="rect">
            <a:avLst/>
          </a:prstGeom>
        </p:spPr>
      </p:pic>
      <p:sp>
        <p:nvSpPr>
          <p:cNvPr id="6" name="Shape 105">
            <a:extLst>
              <a:ext uri="{FF2B5EF4-FFF2-40B4-BE49-F238E27FC236}">
                <a16:creationId xmlns:a16="http://schemas.microsoft.com/office/drawing/2014/main" id="{61B7A8B8-6E32-4A76-E181-37A5300C3FFD}"/>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31861322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592CC-9235-47F7-241F-65B27EE14974}"/>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0CBDB7A1-C854-9707-66C2-B1A844F1E38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C0117427-7975-8082-C24C-16E1AFCBF579}"/>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9" name="ZoneTexte 8">
            <a:extLst>
              <a:ext uri="{FF2B5EF4-FFF2-40B4-BE49-F238E27FC236}">
                <a16:creationId xmlns:a16="http://schemas.microsoft.com/office/drawing/2014/main" id="{C7ADAF51-FB6B-3E0E-1BDC-8B2EED797EBA}"/>
              </a:ext>
            </a:extLst>
          </p:cNvPr>
          <p:cNvSpPr txBox="1"/>
          <p:nvPr/>
        </p:nvSpPr>
        <p:spPr>
          <a:xfrm>
            <a:off x="8099771" y="3429000"/>
            <a:ext cx="2113079" cy="830997"/>
          </a:xfrm>
          <a:prstGeom prst="rect">
            <a:avLst/>
          </a:prstGeom>
          <a:noFill/>
        </p:spPr>
        <p:txBody>
          <a:bodyPr wrap="none" rtlCol="0">
            <a:spAutoFit/>
          </a:bodyPr>
          <a:lstStyle/>
          <a:p>
            <a:r>
              <a:rPr lang="fr-FR" sz="4800" dirty="0"/>
              <a:t>3 x 25 =</a:t>
            </a:r>
          </a:p>
        </p:txBody>
      </p:sp>
      <p:pic>
        <p:nvPicPr>
          <p:cNvPr id="10" name="Image 9">
            <a:extLst>
              <a:ext uri="{FF2B5EF4-FFF2-40B4-BE49-F238E27FC236}">
                <a16:creationId xmlns:a16="http://schemas.microsoft.com/office/drawing/2014/main" id="{DA3B9B82-A9F7-63E5-D4A0-ABE90353D3CA}"/>
              </a:ext>
            </a:extLst>
          </p:cNvPr>
          <p:cNvPicPr>
            <a:picLocks noChangeAspect="1"/>
          </p:cNvPicPr>
          <p:nvPr/>
        </p:nvPicPr>
        <p:blipFill>
          <a:blip r:embed="rId2"/>
          <a:srcRect t="13596" b="13650"/>
          <a:stretch>
            <a:fillRect/>
          </a:stretch>
        </p:blipFill>
        <p:spPr>
          <a:xfrm>
            <a:off x="5576601" y="171503"/>
            <a:ext cx="1038797" cy="755747"/>
          </a:xfrm>
          <a:prstGeom prst="rect">
            <a:avLst/>
          </a:prstGeom>
        </p:spPr>
      </p:pic>
      <p:sp>
        <p:nvSpPr>
          <p:cNvPr id="11" name="ZoneTexte 10">
            <a:extLst>
              <a:ext uri="{FF2B5EF4-FFF2-40B4-BE49-F238E27FC236}">
                <a16:creationId xmlns:a16="http://schemas.microsoft.com/office/drawing/2014/main" id="{DA9D244D-8EDC-5158-0BFB-44C36CB87CB1}"/>
              </a:ext>
            </a:extLst>
          </p:cNvPr>
          <p:cNvSpPr txBox="1"/>
          <p:nvPr/>
        </p:nvSpPr>
        <p:spPr>
          <a:xfrm>
            <a:off x="1070044" y="1471006"/>
            <a:ext cx="1487908" cy="584775"/>
          </a:xfrm>
          <a:prstGeom prst="rect">
            <a:avLst/>
          </a:prstGeom>
          <a:noFill/>
        </p:spPr>
        <p:txBody>
          <a:bodyPr wrap="none" rtlCol="0">
            <a:spAutoFit/>
          </a:bodyPr>
          <a:lstStyle/>
          <a:p>
            <a:r>
              <a:rPr lang="fr-FR" sz="3200" dirty="0"/>
              <a:t>Calcule.</a:t>
            </a:r>
          </a:p>
        </p:txBody>
      </p:sp>
      <p:sp>
        <p:nvSpPr>
          <p:cNvPr id="12" name="ZoneTexte 11">
            <a:extLst>
              <a:ext uri="{FF2B5EF4-FFF2-40B4-BE49-F238E27FC236}">
                <a16:creationId xmlns:a16="http://schemas.microsoft.com/office/drawing/2014/main" id="{344B4223-4D1E-FCF4-2B04-9AAD51C247CA}"/>
              </a:ext>
            </a:extLst>
          </p:cNvPr>
          <p:cNvSpPr txBox="1"/>
          <p:nvPr/>
        </p:nvSpPr>
        <p:spPr>
          <a:xfrm>
            <a:off x="1747462" y="3418333"/>
            <a:ext cx="2465740" cy="830997"/>
          </a:xfrm>
          <a:prstGeom prst="rect">
            <a:avLst/>
          </a:prstGeom>
          <a:noFill/>
        </p:spPr>
        <p:txBody>
          <a:bodyPr wrap="none" rtlCol="0">
            <a:spAutoFit/>
          </a:bodyPr>
          <a:lstStyle/>
          <a:p>
            <a:r>
              <a:rPr lang="fr-FR" sz="4800" dirty="0"/>
              <a:t>21 + 45 =</a:t>
            </a:r>
          </a:p>
        </p:txBody>
      </p:sp>
      <p:sp>
        <p:nvSpPr>
          <p:cNvPr id="4" name="Shape 105">
            <a:extLst>
              <a:ext uri="{FF2B5EF4-FFF2-40B4-BE49-F238E27FC236}">
                <a16:creationId xmlns:a16="http://schemas.microsoft.com/office/drawing/2014/main" id="{7A1C7880-149B-654A-8365-DF7C1F58813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1963987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453400-267D-9649-8A32-8C7B41882161}"/>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EC67C4AD-5971-B191-539F-F79A5CA32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A1A9D304-7CAE-FDEC-7FE2-CAE973D21D0E}"/>
              </a:ext>
            </a:extLst>
          </p:cNvPr>
          <p:cNvSpPr txBox="1"/>
          <p:nvPr/>
        </p:nvSpPr>
        <p:spPr>
          <a:xfrm>
            <a:off x="6746944" y="1471006"/>
            <a:ext cx="1487908" cy="584775"/>
          </a:xfrm>
          <a:prstGeom prst="rect">
            <a:avLst/>
          </a:prstGeom>
          <a:noFill/>
        </p:spPr>
        <p:txBody>
          <a:bodyPr wrap="none" rtlCol="0">
            <a:spAutoFit/>
          </a:bodyPr>
          <a:lstStyle/>
          <a:p>
            <a:r>
              <a:rPr lang="fr-FR" sz="3200" dirty="0"/>
              <a:t>Calcule.</a:t>
            </a:r>
          </a:p>
        </p:txBody>
      </p:sp>
      <p:sp>
        <p:nvSpPr>
          <p:cNvPr id="9" name="ZoneTexte 8">
            <a:extLst>
              <a:ext uri="{FF2B5EF4-FFF2-40B4-BE49-F238E27FC236}">
                <a16:creationId xmlns:a16="http://schemas.microsoft.com/office/drawing/2014/main" id="{7830B289-E5DA-D927-CDF8-FB94E5FCBD91}"/>
              </a:ext>
            </a:extLst>
          </p:cNvPr>
          <p:cNvSpPr txBox="1"/>
          <p:nvPr/>
        </p:nvSpPr>
        <p:spPr>
          <a:xfrm>
            <a:off x="8099771" y="3429000"/>
            <a:ext cx="2113079" cy="830997"/>
          </a:xfrm>
          <a:prstGeom prst="rect">
            <a:avLst/>
          </a:prstGeom>
          <a:noFill/>
        </p:spPr>
        <p:txBody>
          <a:bodyPr wrap="none" rtlCol="0">
            <a:spAutoFit/>
          </a:bodyPr>
          <a:lstStyle/>
          <a:p>
            <a:r>
              <a:rPr lang="fr-FR" sz="4800" dirty="0"/>
              <a:t>4 x 25 =</a:t>
            </a:r>
          </a:p>
        </p:txBody>
      </p:sp>
      <p:pic>
        <p:nvPicPr>
          <p:cNvPr id="4" name="Image 3">
            <a:extLst>
              <a:ext uri="{FF2B5EF4-FFF2-40B4-BE49-F238E27FC236}">
                <a16:creationId xmlns:a16="http://schemas.microsoft.com/office/drawing/2014/main" id="{2D355B57-BBD4-19FC-B61F-B18EDE6CE170}"/>
              </a:ext>
            </a:extLst>
          </p:cNvPr>
          <p:cNvPicPr>
            <a:picLocks noChangeAspect="1"/>
          </p:cNvPicPr>
          <p:nvPr/>
        </p:nvPicPr>
        <p:blipFill>
          <a:blip r:embed="rId2"/>
          <a:srcRect t="13596" b="13650"/>
          <a:stretch>
            <a:fillRect/>
          </a:stretch>
        </p:blipFill>
        <p:spPr>
          <a:xfrm>
            <a:off x="5576601" y="140330"/>
            <a:ext cx="1038797" cy="755747"/>
          </a:xfrm>
          <a:prstGeom prst="rect">
            <a:avLst/>
          </a:prstGeom>
        </p:spPr>
      </p:pic>
      <p:sp>
        <p:nvSpPr>
          <p:cNvPr id="6" name="ZoneTexte 5">
            <a:extLst>
              <a:ext uri="{FF2B5EF4-FFF2-40B4-BE49-F238E27FC236}">
                <a16:creationId xmlns:a16="http://schemas.microsoft.com/office/drawing/2014/main" id="{4E608B7D-81F6-C3A3-5E52-C590A0339EE4}"/>
              </a:ext>
            </a:extLst>
          </p:cNvPr>
          <p:cNvSpPr txBox="1"/>
          <p:nvPr/>
        </p:nvSpPr>
        <p:spPr>
          <a:xfrm>
            <a:off x="1070044" y="1471006"/>
            <a:ext cx="1487908" cy="584775"/>
          </a:xfrm>
          <a:prstGeom prst="rect">
            <a:avLst/>
          </a:prstGeom>
          <a:noFill/>
        </p:spPr>
        <p:txBody>
          <a:bodyPr wrap="none" rtlCol="0">
            <a:spAutoFit/>
          </a:bodyPr>
          <a:lstStyle/>
          <a:p>
            <a:r>
              <a:rPr lang="fr-FR" sz="3200" dirty="0"/>
              <a:t>Calcule.</a:t>
            </a:r>
          </a:p>
        </p:txBody>
      </p:sp>
      <p:sp>
        <p:nvSpPr>
          <p:cNvPr id="10" name="ZoneTexte 9">
            <a:extLst>
              <a:ext uri="{FF2B5EF4-FFF2-40B4-BE49-F238E27FC236}">
                <a16:creationId xmlns:a16="http://schemas.microsoft.com/office/drawing/2014/main" id="{28EF635E-B73B-2D61-0F40-FCCB2D93FB31}"/>
              </a:ext>
            </a:extLst>
          </p:cNvPr>
          <p:cNvSpPr txBox="1"/>
          <p:nvPr/>
        </p:nvSpPr>
        <p:spPr>
          <a:xfrm>
            <a:off x="1747462" y="3418333"/>
            <a:ext cx="2465740" cy="830997"/>
          </a:xfrm>
          <a:prstGeom prst="rect">
            <a:avLst/>
          </a:prstGeom>
          <a:noFill/>
        </p:spPr>
        <p:txBody>
          <a:bodyPr wrap="none" rtlCol="0">
            <a:spAutoFit/>
          </a:bodyPr>
          <a:lstStyle/>
          <a:p>
            <a:r>
              <a:rPr lang="fr-FR" sz="4800" dirty="0"/>
              <a:t>32 + 31 =</a:t>
            </a:r>
          </a:p>
        </p:txBody>
      </p:sp>
      <p:sp>
        <p:nvSpPr>
          <p:cNvPr id="5" name="Shape 105">
            <a:extLst>
              <a:ext uri="{FF2B5EF4-FFF2-40B4-BE49-F238E27FC236}">
                <a16:creationId xmlns:a16="http://schemas.microsoft.com/office/drawing/2014/main" id="{561BC443-BA7C-05B1-5CF0-A90A8176A98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2120243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C81D6B44-9446-D221-9FC7-501DD9D3FF9D}"/>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14" name="Groupe 13">
            <a:extLst>
              <a:ext uri="{FF2B5EF4-FFF2-40B4-BE49-F238E27FC236}">
                <a16:creationId xmlns:a16="http://schemas.microsoft.com/office/drawing/2014/main" id="{EC4019B0-C907-1BA2-B81D-82A72CB2513A}"/>
              </a:ext>
            </a:extLst>
          </p:cNvPr>
          <p:cNvGrpSpPr/>
          <p:nvPr/>
        </p:nvGrpSpPr>
        <p:grpSpPr>
          <a:xfrm>
            <a:off x="1423555" y="1587410"/>
            <a:ext cx="1496290" cy="833697"/>
            <a:chOff x="280555" y="1764030"/>
            <a:chExt cx="1496290" cy="833697"/>
          </a:xfrm>
        </p:grpSpPr>
        <p:sp>
          <p:nvSpPr>
            <p:cNvPr id="12" name="Rectangle : coins arrondis 11">
              <a:extLst>
                <a:ext uri="{FF2B5EF4-FFF2-40B4-BE49-F238E27FC236}">
                  <a16:creationId xmlns:a16="http://schemas.microsoft.com/office/drawing/2014/main" id="{DC190725-7C91-02CA-7130-FF161CAB08FA}"/>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383BAF3A-4590-E6FC-8A42-911B43B3FDCA}"/>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trente</a:t>
              </a:r>
            </a:p>
          </p:txBody>
        </p:sp>
      </p:grpSp>
      <p:grpSp>
        <p:nvGrpSpPr>
          <p:cNvPr id="15" name="Groupe 14">
            <a:extLst>
              <a:ext uri="{FF2B5EF4-FFF2-40B4-BE49-F238E27FC236}">
                <a16:creationId xmlns:a16="http://schemas.microsoft.com/office/drawing/2014/main" id="{5B36D8D6-4B33-A5B2-195D-85C02DFFA4A6}"/>
              </a:ext>
            </a:extLst>
          </p:cNvPr>
          <p:cNvGrpSpPr/>
          <p:nvPr/>
        </p:nvGrpSpPr>
        <p:grpSpPr>
          <a:xfrm>
            <a:off x="3079778" y="1587410"/>
            <a:ext cx="1496290" cy="833697"/>
            <a:chOff x="280555" y="1764030"/>
            <a:chExt cx="1496290" cy="833697"/>
          </a:xfrm>
        </p:grpSpPr>
        <p:sp>
          <p:nvSpPr>
            <p:cNvPr id="16" name="Rectangle : coins arrondis 15">
              <a:extLst>
                <a:ext uri="{FF2B5EF4-FFF2-40B4-BE49-F238E27FC236}">
                  <a16:creationId xmlns:a16="http://schemas.microsoft.com/office/drawing/2014/main" id="{EB614440-4457-02E7-D910-4EB64309E8ED}"/>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E626EE01-1BF7-95C5-CDC7-1E5A0911A4A9}"/>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deux</a:t>
              </a:r>
            </a:p>
          </p:txBody>
        </p:sp>
      </p:grpSp>
      <p:grpSp>
        <p:nvGrpSpPr>
          <p:cNvPr id="18" name="Groupe 17">
            <a:extLst>
              <a:ext uri="{FF2B5EF4-FFF2-40B4-BE49-F238E27FC236}">
                <a16:creationId xmlns:a16="http://schemas.microsoft.com/office/drawing/2014/main" id="{74A040AD-3909-9F9C-44D5-E8BE27FAA1F6}"/>
              </a:ext>
            </a:extLst>
          </p:cNvPr>
          <p:cNvGrpSpPr/>
          <p:nvPr/>
        </p:nvGrpSpPr>
        <p:grpSpPr>
          <a:xfrm>
            <a:off x="1423555" y="2595303"/>
            <a:ext cx="1640635" cy="833697"/>
            <a:chOff x="280555" y="1764030"/>
            <a:chExt cx="1640635" cy="833697"/>
          </a:xfrm>
        </p:grpSpPr>
        <p:sp>
          <p:nvSpPr>
            <p:cNvPr id="28" name="Rectangle : coins arrondis 27">
              <a:extLst>
                <a:ext uri="{FF2B5EF4-FFF2-40B4-BE49-F238E27FC236}">
                  <a16:creationId xmlns:a16="http://schemas.microsoft.com/office/drawing/2014/main" id="{7EB778BD-8F1E-8A24-C287-7B27B34D3EF9}"/>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C9234818-832C-0CC7-F60F-682495ECA14B}"/>
                </a:ext>
              </a:extLst>
            </p:cNvPr>
            <p:cNvSpPr txBox="1"/>
            <p:nvPr/>
          </p:nvSpPr>
          <p:spPr>
            <a:xfrm>
              <a:off x="584833" y="19027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neuf</a:t>
              </a:r>
            </a:p>
          </p:txBody>
        </p:sp>
      </p:grpSp>
      <p:grpSp>
        <p:nvGrpSpPr>
          <p:cNvPr id="30" name="Groupe 29">
            <a:extLst>
              <a:ext uri="{FF2B5EF4-FFF2-40B4-BE49-F238E27FC236}">
                <a16:creationId xmlns:a16="http://schemas.microsoft.com/office/drawing/2014/main" id="{9C69EAAE-1C07-264B-3F33-661679768E0F}"/>
              </a:ext>
            </a:extLst>
          </p:cNvPr>
          <p:cNvGrpSpPr/>
          <p:nvPr/>
        </p:nvGrpSpPr>
        <p:grpSpPr>
          <a:xfrm>
            <a:off x="3064190" y="2580866"/>
            <a:ext cx="1603666" cy="833697"/>
            <a:chOff x="280555" y="1764030"/>
            <a:chExt cx="1603666" cy="833697"/>
          </a:xfrm>
        </p:grpSpPr>
        <p:sp>
          <p:nvSpPr>
            <p:cNvPr id="31" name="Rectangle : coins arrondis 30">
              <a:extLst>
                <a:ext uri="{FF2B5EF4-FFF2-40B4-BE49-F238E27FC236}">
                  <a16:creationId xmlns:a16="http://schemas.microsoft.com/office/drawing/2014/main" id="{5370361D-7EC9-FF8E-D664-7801DCBF6950}"/>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ZoneTexte 31">
              <a:extLst>
                <a:ext uri="{FF2B5EF4-FFF2-40B4-BE49-F238E27FC236}">
                  <a16:creationId xmlns:a16="http://schemas.microsoft.com/office/drawing/2014/main" id="{1E47761C-A675-ECC4-4D6E-2778D75FA2B3}"/>
                </a:ext>
              </a:extLst>
            </p:cNvPr>
            <p:cNvSpPr txBox="1"/>
            <p:nvPr/>
          </p:nvSpPr>
          <p:spPr>
            <a:xfrm>
              <a:off x="547864" y="18943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zéro</a:t>
              </a:r>
            </a:p>
          </p:txBody>
        </p:sp>
      </p:grpSp>
      <p:sp>
        <p:nvSpPr>
          <p:cNvPr id="33" name="ZoneTexte 8">
            <a:extLst>
              <a:ext uri="{FF2B5EF4-FFF2-40B4-BE49-F238E27FC236}">
                <a16:creationId xmlns:a16="http://schemas.microsoft.com/office/drawing/2014/main" id="{E28D323F-5EDB-7BF2-D697-43DED0A2301C}"/>
              </a:ext>
            </a:extLst>
          </p:cNvPr>
          <p:cNvSpPr txBox="1"/>
          <p:nvPr/>
        </p:nvSpPr>
        <p:spPr>
          <a:xfrm>
            <a:off x="6380020" y="1457083"/>
            <a:ext cx="5652652"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Sur quelle figure la partie coloriée correspond à un demi ? </a:t>
            </a:r>
          </a:p>
        </p:txBody>
      </p:sp>
      <p:pic>
        <p:nvPicPr>
          <p:cNvPr id="38" name="Image 37">
            <a:extLst>
              <a:ext uri="{FF2B5EF4-FFF2-40B4-BE49-F238E27FC236}">
                <a16:creationId xmlns:a16="http://schemas.microsoft.com/office/drawing/2014/main" id="{30705189-DE29-D0CE-C415-9EAE11A0CE06}"/>
              </a:ext>
            </a:extLst>
          </p:cNvPr>
          <p:cNvPicPr>
            <a:picLocks noChangeAspect="1"/>
          </p:cNvPicPr>
          <p:nvPr/>
        </p:nvPicPr>
        <p:blipFill>
          <a:blip r:embed="rId4"/>
          <a:stretch>
            <a:fillRect/>
          </a:stretch>
        </p:blipFill>
        <p:spPr>
          <a:xfrm>
            <a:off x="7962124" y="2580866"/>
            <a:ext cx="1920406" cy="4016088"/>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A1821-472F-76F4-C1CE-0F167FEB09F8}"/>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2571D552-F57B-1340-1A8A-DFA5A8F12AB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EDC00C1A-5969-603C-D208-E8966AFBE04F}"/>
              </a:ext>
            </a:extLst>
          </p:cNvPr>
          <p:cNvPicPr>
            <a:picLocks noChangeAspect="1"/>
          </p:cNvPicPr>
          <p:nvPr/>
        </p:nvPicPr>
        <p:blipFill>
          <a:blip r:embed="rId2"/>
          <a:srcRect t="13596" b="13650"/>
          <a:stretch>
            <a:fillRect/>
          </a:stretch>
        </p:blipFill>
        <p:spPr>
          <a:xfrm>
            <a:off x="5576601" y="165474"/>
            <a:ext cx="1038797" cy="755747"/>
          </a:xfrm>
          <a:prstGeom prst="rect">
            <a:avLst/>
          </a:prstGeom>
        </p:spPr>
      </p:pic>
      <p:cxnSp>
        <p:nvCxnSpPr>
          <p:cNvPr id="10" name="Connecteur droit 9">
            <a:extLst>
              <a:ext uri="{FF2B5EF4-FFF2-40B4-BE49-F238E27FC236}">
                <a16:creationId xmlns:a16="http://schemas.microsoft.com/office/drawing/2014/main" id="{A0900B83-FC59-544D-DC33-1F38FAFEB1F4}"/>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1" name="Image 10">
            <a:extLst>
              <a:ext uri="{FF2B5EF4-FFF2-40B4-BE49-F238E27FC236}">
                <a16:creationId xmlns:a16="http://schemas.microsoft.com/office/drawing/2014/main" id="{83BEE800-A47E-3095-94B1-027B100E086E}"/>
              </a:ext>
            </a:extLst>
          </p:cNvPr>
          <p:cNvPicPr>
            <a:picLocks noChangeAspect="1"/>
          </p:cNvPicPr>
          <p:nvPr/>
        </p:nvPicPr>
        <p:blipFill>
          <a:blip r:embed="rId3"/>
          <a:stretch>
            <a:fillRect/>
          </a:stretch>
        </p:blipFill>
        <p:spPr>
          <a:xfrm>
            <a:off x="6450501" y="2605568"/>
            <a:ext cx="5334661" cy="3823512"/>
          </a:xfrm>
          <a:prstGeom prst="rect">
            <a:avLst/>
          </a:prstGeom>
        </p:spPr>
      </p:pic>
      <p:sp>
        <p:nvSpPr>
          <p:cNvPr id="12" name="ZoneTexte 11">
            <a:extLst>
              <a:ext uri="{FF2B5EF4-FFF2-40B4-BE49-F238E27FC236}">
                <a16:creationId xmlns:a16="http://schemas.microsoft.com/office/drawing/2014/main" id="{5E11613E-5B69-3456-CE3B-04849C8DED53}"/>
              </a:ext>
            </a:extLst>
          </p:cNvPr>
          <p:cNvSpPr txBox="1"/>
          <p:nvPr/>
        </p:nvSpPr>
        <p:spPr>
          <a:xfrm>
            <a:off x="6448967" y="1163230"/>
            <a:ext cx="5336195" cy="1200329"/>
          </a:xfrm>
          <a:prstGeom prst="rect">
            <a:avLst/>
          </a:prstGeom>
          <a:noFill/>
        </p:spPr>
        <p:txBody>
          <a:bodyPr wrap="square" rtlCol="0">
            <a:spAutoFit/>
          </a:bodyPr>
          <a:lstStyle/>
          <a:p>
            <a:r>
              <a:rPr lang="fr-FR" sz="3600" dirty="0"/>
              <a:t>Prendre la table de suivi des tables de multiplication</a:t>
            </a:r>
            <a:endParaRPr lang="fr-FR" sz="4800" b="1" dirty="0">
              <a:solidFill>
                <a:srgbClr val="0070C0"/>
              </a:solidFill>
            </a:endParaRPr>
          </a:p>
        </p:txBody>
      </p:sp>
      <p:pic>
        <p:nvPicPr>
          <p:cNvPr id="14" name="Image 13">
            <a:extLst>
              <a:ext uri="{FF2B5EF4-FFF2-40B4-BE49-F238E27FC236}">
                <a16:creationId xmlns:a16="http://schemas.microsoft.com/office/drawing/2014/main" id="{67837CF0-356D-178A-8FA1-B46FC9E89B89}"/>
              </a:ext>
            </a:extLst>
          </p:cNvPr>
          <p:cNvPicPr>
            <a:picLocks noChangeAspect="1"/>
          </p:cNvPicPr>
          <p:nvPr/>
        </p:nvPicPr>
        <p:blipFill>
          <a:blip r:embed="rId4"/>
          <a:srcRect r="24556" b="34728"/>
          <a:stretch>
            <a:fillRect/>
          </a:stretch>
        </p:blipFill>
        <p:spPr>
          <a:xfrm>
            <a:off x="1704647" y="2259857"/>
            <a:ext cx="2690708" cy="2487056"/>
          </a:xfrm>
          <a:prstGeom prst="rect">
            <a:avLst/>
          </a:prstGeom>
        </p:spPr>
      </p:pic>
      <p:sp>
        <p:nvSpPr>
          <p:cNvPr id="15" name="ZoneTexte 14">
            <a:extLst>
              <a:ext uri="{FF2B5EF4-FFF2-40B4-BE49-F238E27FC236}">
                <a16:creationId xmlns:a16="http://schemas.microsoft.com/office/drawing/2014/main" id="{47C11CEF-0D92-4661-44E3-C97E99304F2A}"/>
              </a:ext>
            </a:extLst>
          </p:cNvPr>
          <p:cNvSpPr txBox="1"/>
          <p:nvPr/>
        </p:nvSpPr>
        <p:spPr>
          <a:xfrm>
            <a:off x="2743200" y="2658341"/>
            <a:ext cx="444352" cy="707886"/>
          </a:xfrm>
          <a:prstGeom prst="rect">
            <a:avLst/>
          </a:prstGeom>
          <a:noFill/>
        </p:spPr>
        <p:txBody>
          <a:bodyPr wrap="none" rtlCol="0">
            <a:spAutoFit/>
          </a:bodyPr>
          <a:lstStyle/>
          <a:p>
            <a:r>
              <a:rPr lang="fr-FR" sz="4000" dirty="0"/>
              <a:t>3</a:t>
            </a:r>
          </a:p>
        </p:txBody>
      </p:sp>
      <p:sp>
        <p:nvSpPr>
          <p:cNvPr id="16" name="ZoneTexte 15">
            <a:extLst>
              <a:ext uri="{FF2B5EF4-FFF2-40B4-BE49-F238E27FC236}">
                <a16:creationId xmlns:a16="http://schemas.microsoft.com/office/drawing/2014/main" id="{61C6E6A6-F75D-19D7-BC36-0E712A161390}"/>
              </a:ext>
            </a:extLst>
          </p:cNvPr>
          <p:cNvSpPr txBox="1"/>
          <p:nvPr/>
        </p:nvSpPr>
        <p:spPr>
          <a:xfrm>
            <a:off x="3352800" y="2658341"/>
            <a:ext cx="444352" cy="707886"/>
          </a:xfrm>
          <a:prstGeom prst="rect">
            <a:avLst/>
          </a:prstGeom>
          <a:noFill/>
        </p:spPr>
        <p:txBody>
          <a:bodyPr wrap="none" rtlCol="0">
            <a:spAutoFit/>
          </a:bodyPr>
          <a:lstStyle/>
          <a:p>
            <a:r>
              <a:rPr lang="fr-FR" sz="4000" dirty="0"/>
              <a:t>2</a:t>
            </a:r>
          </a:p>
        </p:txBody>
      </p:sp>
      <p:sp>
        <p:nvSpPr>
          <p:cNvPr id="17" name="ZoneTexte 16">
            <a:extLst>
              <a:ext uri="{FF2B5EF4-FFF2-40B4-BE49-F238E27FC236}">
                <a16:creationId xmlns:a16="http://schemas.microsoft.com/office/drawing/2014/main" id="{0E618616-4C18-313F-74E4-B4C15FA4A29D}"/>
              </a:ext>
            </a:extLst>
          </p:cNvPr>
          <p:cNvSpPr txBox="1"/>
          <p:nvPr/>
        </p:nvSpPr>
        <p:spPr>
          <a:xfrm>
            <a:off x="2743200" y="3205595"/>
            <a:ext cx="444352" cy="707886"/>
          </a:xfrm>
          <a:prstGeom prst="rect">
            <a:avLst/>
          </a:prstGeom>
          <a:noFill/>
        </p:spPr>
        <p:txBody>
          <a:bodyPr wrap="none" rtlCol="0">
            <a:spAutoFit/>
          </a:bodyPr>
          <a:lstStyle/>
          <a:p>
            <a:r>
              <a:rPr lang="fr-FR" sz="4000" dirty="0"/>
              <a:t>3</a:t>
            </a:r>
          </a:p>
        </p:txBody>
      </p:sp>
      <p:sp>
        <p:nvSpPr>
          <p:cNvPr id="18" name="ZoneTexte 17">
            <a:extLst>
              <a:ext uri="{FF2B5EF4-FFF2-40B4-BE49-F238E27FC236}">
                <a16:creationId xmlns:a16="http://schemas.microsoft.com/office/drawing/2014/main" id="{033D15AE-B1D0-31EE-32DA-55B362431959}"/>
              </a:ext>
            </a:extLst>
          </p:cNvPr>
          <p:cNvSpPr txBox="1"/>
          <p:nvPr/>
        </p:nvSpPr>
        <p:spPr>
          <a:xfrm>
            <a:off x="3339953" y="3205595"/>
            <a:ext cx="444352" cy="707886"/>
          </a:xfrm>
          <a:prstGeom prst="rect">
            <a:avLst/>
          </a:prstGeom>
          <a:noFill/>
        </p:spPr>
        <p:txBody>
          <a:bodyPr wrap="none" rtlCol="0">
            <a:spAutoFit/>
          </a:bodyPr>
          <a:lstStyle/>
          <a:p>
            <a:r>
              <a:rPr lang="fr-FR" sz="4000" dirty="0"/>
              <a:t>1</a:t>
            </a:r>
          </a:p>
        </p:txBody>
      </p:sp>
      <p:sp>
        <p:nvSpPr>
          <p:cNvPr id="19" name="ZoneTexte 18">
            <a:extLst>
              <a:ext uri="{FF2B5EF4-FFF2-40B4-BE49-F238E27FC236}">
                <a16:creationId xmlns:a16="http://schemas.microsoft.com/office/drawing/2014/main" id="{46F075C9-42DE-0A83-9036-1C488260510A}"/>
              </a:ext>
            </a:extLst>
          </p:cNvPr>
          <p:cNvSpPr txBox="1"/>
          <p:nvPr/>
        </p:nvSpPr>
        <p:spPr>
          <a:xfrm>
            <a:off x="2202606" y="3205595"/>
            <a:ext cx="439544" cy="707886"/>
          </a:xfrm>
          <a:prstGeom prst="rect">
            <a:avLst/>
          </a:prstGeom>
          <a:noFill/>
        </p:spPr>
        <p:txBody>
          <a:bodyPr wrap="none" rtlCol="0">
            <a:spAutoFit/>
          </a:bodyPr>
          <a:lstStyle/>
          <a:p>
            <a:r>
              <a:rPr lang="fr-FR" sz="4000" dirty="0"/>
              <a:t>+</a:t>
            </a:r>
          </a:p>
        </p:txBody>
      </p:sp>
      <p:sp>
        <p:nvSpPr>
          <p:cNvPr id="20" name="ZoneTexte 19">
            <a:extLst>
              <a:ext uri="{FF2B5EF4-FFF2-40B4-BE49-F238E27FC236}">
                <a16:creationId xmlns:a16="http://schemas.microsoft.com/office/drawing/2014/main" id="{0B0233D8-C2DA-555F-B2B7-A01DD236605D}"/>
              </a:ext>
            </a:extLst>
          </p:cNvPr>
          <p:cNvSpPr txBox="1"/>
          <p:nvPr/>
        </p:nvSpPr>
        <p:spPr>
          <a:xfrm>
            <a:off x="2730353" y="3752849"/>
            <a:ext cx="444352" cy="707886"/>
          </a:xfrm>
          <a:prstGeom prst="rect">
            <a:avLst/>
          </a:prstGeom>
          <a:noFill/>
        </p:spPr>
        <p:txBody>
          <a:bodyPr wrap="none" rtlCol="0">
            <a:spAutoFit/>
          </a:bodyPr>
          <a:lstStyle/>
          <a:p>
            <a:r>
              <a:rPr lang="fr-FR" sz="4000" dirty="0"/>
              <a:t>6</a:t>
            </a:r>
          </a:p>
        </p:txBody>
      </p:sp>
      <p:sp>
        <p:nvSpPr>
          <p:cNvPr id="21" name="ZoneTexte 20">
            <a:extLst>
              <a:ext uri="{FF2B5EF4-FFF2-40B4-BE49-F238E27FC236}">
                <a16:creationId xmlns:a16="http://schemas.microsoft.com/office/drawing/2014/main" id="{54AB5BF7-6198-7B31-6A31-F3065B795739}"/>
              </a:ext>
            </a:extLst>
          </p:cNvPr>
          <p:cNvSpPr txBox="1"/>
          <p:nvPr/>
        </p:nvSpPr>
        <p:spPr>
          <a:xfrm>
            <a:off x="3319171" y="3752849"/>
            <a:ext cx="444352" cy="707886"/>
          </a:xfrm>
          <a:prstGeom prst="rect">
            <a:avLst/>
          </a:prstGeom>
          <a:noFill/>
        </p:spPr>
        <p:txBody>
          <a:bodyPr wrap="none" rtlCol="0">
            <a:spAutoFit/>
          </a:bodyPr>
          <a:lstStyle/>
          <a:p>
            <a:r>
              <a:rPr lang="fr-FR" sz="4000" dirty="0"/>
              <a:t>3</a:t>
            </a:r>
          </a:p>
        </p:txBody>
      </p:sp>
      <p:cxnSp>
        <p:nvCxnSpPr>
          <p:cNvPr id="22" name="Connecteur droit 21">
            <a:extLst>
              <a:ext uri="{FF2B5EF4-FFF2-40B4-BE49-F238E27FC236}">
                <a16:creationId xmlns:a16="http://schemas.microsoft.com/office/drawing/2014/main" id="{B5FCC79A-F4CC-3614-1965-EC1DA7D05B32}"/>
              </a:ext>
            </a:extLst>
          </p:cNvPr>
          <p:cNvCxnSpPr/>
          <p:nvPr/>
        </p:nvCxnSpPr>
        <p:spPr>
          <a:xfrm>
            <a:off x="2202606" y="3880149"/>
            <a:ext cx="1594546"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 name="Shape 105">
            <a:extLst>
              <a:ext uri="{FF2B5EF4-FFF2-40B4-BE49-F238E27FC236}">
                <a16:creationId xmlns:a16="http://schemas.microsoft.com/office/drawing/2014/main" id="{6DDBC9D4-FCF2-F334-017F-4C6666A48C8D}"/>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19783356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4C1F1-E0C6-AF86-4516-AA15DD80BAEB}"/>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6A9FF3D4-317E-6402-616E-A8C7A18AA706}"/>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0" name="Image 9">
            <a:extLst>
              <a:ext uri="{FF2B5EF4-FFF2-40B4-BE49-F238E27FC236}">
                <a16:creationId xmlns:a16="http://schemas.microsoft.com/office/drawing/2014/main" id="{0C32B073-730F-507C-97FB-68862111F110}"/>
              </a:ext>
            </a:extLst>
          </p:cNvPr>
          <p:cNvPicPr>
            <a:picLocks noChangeAspect="1"/>
          </p:cNvPicPr>
          <p:nvPr/>
        </p:nvPicPr>
        <p:blipFill>
          <a:blip r:embed="rId2"/>
          <a:stretch>
            <a:fillRect/>
          </a:stretch>
        </p:blipFill>
        <p:spPr>
          <a:xfrm>
            <a:off x="6600548" y="1199228"/>
            <a:ext cx="5243014" cy="5052498"/>
          </a:xfrm>
          <a:prstGeom prst="rect">
            <a:avLst/>
          </a:prstGeom>
        </p:spPr>
      </p:pic>
      <p:pic>
        <p:nvPicPr>
          <p:cNvPr id="11" name="Image 10">
            <a:extLst>
              <a:ext uri="{FF2B5EF4-FFF2-40B4-BE49-F238E27FC236}">
                <a16:creationId xmlns:a16="http://schemas.microsoft.com/office/drawing/2014/main" id="{9F14C50C-EA9D-27CE-74E1-469F519B8F8C}"/>
              </a:ext>
            </a:extLst>
          </p:cNvPr>
          <p:cNvPicPr>
            <a:picLocks noChangeAspect="1"/>
          </p:cNvPicPr>
          <p:nvPr/>
        </p:nvPicPr>
        <p:blipFill>
          <a:blip r:embed="rId3"/>
          <a:stretch>
            <a:fillRect/>
          </a:stretch>
        </p:blipFill>
        <p:spPr>
          <a:xfrm>
            <a:off x="3151733" y="580150"/>
            <a:ext cx="1362758" cy="1343564"/>
          </a:xfrm>
          <a:prstGeom prst="rect">
            <a:avLst/>
          </a:prstGeom>
        </p:spPr>
      </p:pic>
      <p:sp>
        <p:nvSpPr>
          <p:cNvPr id="12" name="ZoneTexte 11">
            <a:extLst>
              <a:ext uri="{FF2B5EF4-FFF2-40B4-BE49-F238E27FC236}">
                <a16:creationId xmlns:a16="http://schemas.microsoft.com/office/drawing/2014/main" id="{A1F8E0BE-2630-1578-6158-C89ACFCA146E}"/>
              </a:ext>
            </a:extLst>
          </p:cNvPr>
          <p:cNvSpPr txBox="1"/>
          <p:nvPr/>
        </p:nvSpPr>
        <p:spPr>
          <a:xfrm>
            <a:off x="1747462" y="3418333"/>
            <a:ext cx="2465740" cy="830997"/>
          </a:xfrm>
          <a:prstGeom prst="rect">
            <a:avLst/>
          </a:prstGeom>
          <a:noFill/>
        </p:spPr>
        <p:txBody>
          <a:bodyPr wrap="none" rtlCol="0">
            <a:spAutoFit/>
          </a:bodyPr>
          <a:lstStyle/>
          <a:p>
            <a:r>
              <a:rPr lang="fr-FR" sz="4800" dirty="0"/>
              <a:t>56 + 23 =</a:t>
            </a:r>
          </a:p>
        </p:txBody>
      </p:sp>
      <p:sp>
        <p:nvSpPr>
          <p:cNvPr id="3" name="Shape 105">
            <a:extLst>
              <a:ext uri="{FF2B5EF4-FFF2-40B4-BE49-F238E27FC236}">
                <a16:creationId xmlns:a16="http://schemas.microsoft.com/office/drawing/2014/main" id="{15E89FB9-4429-E476-9865-0A2FFD94F36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22242459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AAC82-1F44-EC41-E5C7-CEEE69535F3D}"/>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C3660CE5-E26C-E87D-6FBC-FD1C8532D60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8FC83A64-F263-81FB-878C-EE4A9B72CBDF}"/>
              </a:ext>
            </a:extLst>
          </p:cNvPr>
          <p:cNvPicPr>
            <a:picLocks noChangeAspect="1"/>
          </p:cNvPicPr>
          <p:nvPr/>
        </p:nvPicPr>
        <p:blipFill>
          <a:blip r:embed="rId2"/>
          <a:stretch>
            <a:fillRect/>
          </a:stretch>
        </p:blipFill>
        <p:spPr>
          <a:xfrm>
            <a:off x="3151733" y="580150"/>
            <a:ext cx="1362758" cy="1343564"/>
          </a:xfrm>
          <a:prstGeom prst="rect">
            <a:avLst/>
          </a:prstGeom>
        </p:spPr>
      </p:pic>
      <p:pic>
        <p:nvPicPr>
          <p:cNvPr id="4" name="Image 3">
            <a:extLst>
              <a:ext uri="{FF2B5EF4-FFF2-40B4-BE49-F238E27FC236}">
                <a16:creationId xmlns:a16="http://schemas.microsoft.com/office/drawing/2014/main" id="{410B87C0-AFF0-B008-DDDF-DBD6C3953C5E}"/>
              </a:ext>
            </a:extLst>
          </p:cNvPr>
          <p:cNvPicPr>
            <a:picLocks noChangeAspect="1"/>
          </p:cNvPicPr>
          <p:nvPr/>
        </p:nvPicPr>
        <p:blipFill>
          <a:blip r:embed="rId3"/>
          <a:stretch>
            <a:fillRect/>
          </a:stretch>
        </p:blipFill>
        <p:spPr>
          <a:xfrm>
            <a:off x="6236974" y="125238"/>
            <a:ext cx="2879466" cy="3220635"/>
          </a:xfrm>
          <a:prstGeom prst="rect">
            <a:avLst/>
          </a:prstGeom>
        </p:spPr>
      </p:pic>
      <p:pic>
        <p:nvPicPr>
          <p:cNvPr id="9" name="Image 8">
            <a:extLst>
              <a:ext uri="{FF2B5EF4-FFF2-40B4-BE49-F238E27FC236}">
                <a16:creationId xmlns:a16="http://schemas.microsoft.com/office/drawing/2014/main" id="{71E90BC2-9BC8-46C0-F320-C14E494CD6A4}"/>
              </a:ext>
            </a:extLst>
          </p:cNvPr>
          <p:cNvPicPr>
            <a:picLocks noChangeAspect="1"/>
          </p:cNvPicPr>
          <p:nvPr/>
        </p:nvPicPr>
        <p:blipFill>
          <a:blip r:embed="rId4"/>
          <a:stretch>
            <a:fillRect/>
          </a:stretch>
        </p:blipFill>
        <p:spPr>
          <a:xfrm>
            <a:off x="9051426" y="3345873"/>
            <a:ext cx="2907227" cy="3262787"/>
          </a:xfrm>
          <a:prstGeom prst="rect">
            <a:avLst/>
          </a:prstGeom>
        </p:spPr>
      </p:pic>
      <p:sp>
        <p:nvSpPr>
          <p:cNvPr id="11" name="ZoneTexte 10">
            <a:extLst>
              <a:ext uri="{FF2B5EF4-FFF2-40B4-BE49-F238E27FC236}">
                <a16:creationId xmlns:a16="http://schemas.microsoft.com/office/drawing/2014/main" id="{1724B454-A7A8-7351-CF8C-D4519CEDD6FA}"/>
              </a:ext>
            </a:extLst>
          </p:cNvPr>
          <p:cNvSpPr txBox="1"/>
          <p:nvPr/>
        </p:nvSpPr>
        <p:spPr>
          <a:xfrm>
            <a:off x="1747462" y="3418333"/>
            <a:ext cx="2465740" cy="830997"/>
          </a:xfrm>
          <a:prstGeom prst="rect">
            <a:avLst/>
          </a:prstGeom>
          <a:noFill/>
        </p:spPr>
        <p:txBody>
          <a:bodyPr wrap="none" rtlCol="0">
            <a:spAutoFit/>
          </a:bodyPr>
          <a:lstStyle/>
          <a:p>
            <a:r>
              <a:rPr lang="fr-FR" sz="4800" dirty="0"/>
              <a:t>56 + 23 =</a:t>
            </a:r>
          </a:p>
        </p:txBody>
      </p:sp>
      <p:sp>
        <p:nvSpPr>
          <p:cNvPr id="3" name="Shape 105">
            <a:extLst>
              <a:ext uri="{FF2B5EF4-FFF2-40B4-BE49-F238E27FC236}">
                <a16:creationId xmlns:a16="http://schemas.microsoft.com/office/drawing/2014/main" id="{5C36F7B7-6E73-8ECA-9EE5-27D09BD6275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Tree>
    <p:extLst>
      <p:ext uri="{BB962C8B-B14F-4D97-AF65-F5344CB8AC3E}">
        <p14:creationId xmlns:p14="http://schemas.microsoft.com/office/powerpoint/2010/main" val="36262067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1DDF5-DEF8-7700-4D84-1E04908D36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E90B054-433D-9C17-D9B4-31E31354FA9A}"/>
              </a:ext>
            </a:extLst>
          </p:cNvPr>
          <p:cNvGrpSpPr/>
          <p:nvPr/>
        </p:nvGrpSpPr>
        <p:grpSpPr>
          <a:xfrm>
            <a:off x="-17925" y="0"/>
            <a:ext cx="2051685" cy="1764030"/>
            <a:chOff x="0" y="0"/>
            <a:chExt cx="2052011" cy="1764030"/>
          </a:xfrm>
        </p:grpSpPr>
        <p:sp>
          <p:nvSpPr>
            <p:cNvPr id="11" name="Shape 19">
              <a:extLst>
                <a:ext uri="{FF2B5EF4-FFF2-40B4-BE49-F238E27FC236}">
                  <a16:creationId xmlns:a16="http://schemas.microsoft.com/office/drawing/2014/main" id="{EB04A17A-A9A5-B592-88A5-0DF80CA90D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37F26C5-2452-8212-E6B0-CD40B83FAB2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44FE046-8BCF-AE2F-3B8C-A44B0F4AB4D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795A686C-B20B-09CD-933F-3196C76305E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8">
            <a:extLst>
              <a:ext uri="{FF2B5EF4-FFF2-40B4-BE49-F238E27FC236}">
                <a16:creationId xmlns:a16="http://schemas.microsoft.com/office/drawing/2014/main" id="{D38409FC-D281-34E1-EDC2-0630FB40B0FA}"/>
              </a:ext>
            </a:extLst>
          </p:cNvPr>
          <p:cNvSpPr txBox="1"/>
          <p:nvPr/>
        </p:nvSpPr>
        <p:spPr>
          <a:xfrm>
            <a:off x="6452756" y="1251932"/>
            <a:ext cx="5538351"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Sur quelle figure la partie coloriée correspond à un demi ? </a:t>
            </a:r>
          </a:p>
        </p:txBody>
      </p:sp>
      <p:pic>
        <p:nvPicPr>
          <p:cNvPr id="7" name="Image 6">
            <a:extLst>
              <a:ext uri="{FF2B5EF4-FFF2-40B4-BE49-F238E27FC236}">
                <a16:creationId xmlns:a16="http://schemas.microsoft.com/office/drawing/2014/main" id="{05378118-EB66-C5BC-CE8C-BEA7449A2AF9}"/>
              </a:ext>
            </a:extLst>
          </p:cNvPr>
          <p:cNvPicPr>
            <a:picLocks noChangeAspect="1"/>
          </p:cNvPicPr>
          <p:nvPr/>
        </p:nvPicPr>
        <p:blipFill>
          <a:blip r:embed="rId4"/>
          <a:stretch>
            <a:fillRect/>
          </a:stretch>
        </p:blipFill>
        <p:spPr>
          <a:xfrm>
            <a:off x="8248579" y="2635117"/>
            <a:ext cx="1638442" cy="3787468"/>
          </a:xfrm>
          <a:prstGeom prst="rect">
            <a:avLst/>
          </a:prstGeom>
        </p:spPr>
      </p:pic>
      <p:sp>
        <p:nvSpPr>
          <p:cNvPr id="12" name="ZoneTexte 8">
            <a:extLst>
              <a:ext uri="{FF2B5EF4-FFF2-40B4-BE49-F238E27FC236}">
                <a16:creationId xmlns:a16="http://schemas.microsoft.com/office/drawing/2014/main" id="{06FC5611-2CAF-74E9-33A4-53C6F6BA05A7}"/>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21" name="Groupe 20">
            <a:extLst>
              <a:ext uri="{FF2B5EF4-FFF2-40B4-BE49-F238E27FC236}">
                <a16:creationId xmlns:a16="http://schemas.microsoft.com/office/drawing/2014/main" id="{34B80609-CCED-3350-0FAF-A7F6A5B58147}"/>
              </a:ext>
            </a:extLst>
          </p:cNvPr>
          <p:cNvGrpSpPr/>
          <p:nvPr/>
        </p:nvGrpSpPr>
        <p:grpSpPr>
          <a:xfrm>
            <a:off x="1423555" y="1587410"/>
            <a:ext cx="1496290" cy="833697"/>
            <a:chOff x="280555" y="1764030"/>
            <a:chExt cx="1496290" cy="833697"/>
          </a:xfrm>
        </p:grpSpPr>
        <p:sp>
          <p:nvSpPr>
            <p:cNvPr id="22" name="Rectangle : coins arrondis 21">
              <a:extLst>
                <a:ext uri="{FF2B5EF4-FFF2-40B4-BE49-F238E27FC236}">
                  <a16:creationId xmlns:a16="http://schemas.microsoft.com/office/drawing/2014/main" id="{4A539E6E-717A-34A5-6436-2F1BB2E57CB9}"/>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22">
              <a:extLst>
                <a:ext uri="{FF2B5EF4-FFF2-40B4-BE49-F238E27FC236}">
                  <a16:creationId xmlns:a16="http://schemas.microsoft.com/office/drawing/2014/main" id="{DC3EE3C2-48B6-07E8-B964-AC9A52D2139A}"/>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trente</a:t>
              </a:r>
            </a:p>
          </p:txBody>
        </p:sp>
      </p:grpSp>
      <p:grpSp>
        <p:nvGrpSpPr>
          <p:cNvPr id="24" name="Groupe 23">
            <a:extLst>
              <a:ext uri="{FF2B5EF4-FFF2-40B4-BE49-F238E27FC236}">
                <a16:creationId xmlns:a16="http://schemas.microsoft.com/office/drawing/2014/main" id="{80AD9733-8625-108A-82B5-CF994C300C99}"/>
              </a:ext>
            </a:extLst>
          </p:cNvPr>
          <p:cNvGrpSpPr/>
          <p:nvPr/>
        </p:nvGrpSpPr>
        <p:grpSpPr>
          <a:xfrm>
            <a:off x="3079778" y="1587410"/>
            <a:ext cx="1496290" cy="833697"/>
            <a:chOff x="280555" y="1764030"/>
            <a:chExt cx="1496290" cy="833697"/>
          </a:xfrm>
        </p:grpSpPr>
        <p:sp>
          <p:nvSpPr>
            <p:cNvPr id="25" name="Rectangle : coins arrondis 24">
              <a:extLst>
                <a:ext uri="{FF2B5EF4-FFF2-40B4-BE49-F238E27FC236}">
                  <a16:creationId xmlns:a16="http://schemas.microsoft.com/office/drawing/2014/main" id="{C970E35C-360C-6B25-433E-6E2A1856A43E}"/>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a:extLst>
                <a:ext uri="{FF2B5EF4-FFF2-40B4-BE49-F238E27FC236}">
                  <a16:creationId xmlns:a16="http://schemas.microsoft.com/office/drawing/2014/main" id="{12CDE97C-C5B0-BF0E-2B00-9CD12D5EBD05}"/>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deux</a:t>
              </a:r>
            </a:p>
          </p:txBody>
        </p:sp>
      </p:grpSp>
      <p:grpSp>
        <p:nvGrpSpPr>
          <p:cNvPr id="27" name="Groupe 26">
            <a:extLst>
              <a:ext uri="{FF2B5EF4-FFF2-40B4-BE49-F238E27FC236}">
                <a16:creationId xmlns:a16="http://schemas.microsoft.com/office/drawing/2014/main" id="{85E70E97-78DE-6F0D-1235-215C6D3F0853}"/>
              </a:ext>
            </a:extLst>
          </p:cNvPr>
          <p:cNvGrpSpPr/>
          <p:nvPr/>
        </p:nvGrpSpPr>
        <p:grpSpPr>
          <a:xfrm>
            <a:off x="1423555" y="2595303"/>
            <a:ext cx="1640635" cy="833697"/>
            <a:chOff x="280555" y="1764030"/>
            <a:chExt cx="1640635" cy="833697"/>
          </a:xfrm>
        </p:grpSpPr>
        <p:sp>
          <p:nvSpPr>
            <p:cNvPr id="28" name="Rectangle : coins arrondis 27">
              <a:extLst>
                <a:ext uri="{FF2B5EF4-FFF2-40B4-BE49-F238E27FC236}">
                  <a16:creationId xmlns:a16="http://schemas.microsoft.com/office/drawing/2014/main" id="{5012B542-2742-1451-AA75-9794DB86A968}"/>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a:extLst>
                <a:ext uri="{FF2B5EF4-FFF2-40B4-BE49-F238E27FC236}">
                  <a16:creationId xmlns:a16="http://schemas.microsoft.com/office/drawing/2014/main" id="{64553326-8160-FB3B-6C2E-03E6F3B8FA02}"/>
                </a:ext>
              </a:extLst>
            </p:cNvPr>
            <p:cNvSpPr txBox="1"/>
            <p:nvPr/>
          </p:nvSpPr>
          <p:spPr>
            <a:xfrm>
              <a:off x="584833" y="19027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neuf</a:t>
              </a:r>
            </a:p>
          </p:txBody>
        </p:sp>
      </p:grpSp>
      <p:grpSp>
        <p:nvGrpSpPr>
          <p:cNvPr id="30" name="Groupe 29">
            <a:extLst>
              <a:ext uri="{FF2B5EF4-FFF2-40B4-BE49-F238E27FC236}">
                <a16:creationId xmlns:a16="http://schemas.microsoft.com/office/drawing/2014/main" id="{EF3FE068-C29F-510E-7620-0CF4F59CFFAA}"/>
              </a:ext>
            </a:extLst>
          </p:cNvPr>
          <p:cNvGrpSpPr/>
          <p:nvPr/>
        </p:nvGrpSpPr>
        <p:grpSpPr>
          <a:xfrm>
            <a:off x="3064190" y="2580866"/>
            <a:ext cx="1603666" cy="833697"/>
            <a:chOff x="280555" y="1764030"/>
            <a:chExt cx="1603666" cy="833697"/>
          </a:xfrm>
        </p:grpSpPr>
        <p:sp>
          <p:nvSpPr>
            <p:cNvPr id="31" name="Rectangle : coins arrondis 30">
              <a:extLst>
                <a:ext uri="{FF2B5EF4-FFF2-40B4-BE49-F238E27FC236}">
                  <a16:creationId xmlns:a16="http://schemas.microsoft.com/office/drawing/2014/main" id="{1DF68C01-139D-F455-DB73-79441FD055F0}"/>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ZoneTexte 31">
              <a:extLst>
                <a:ext uri="{FF2B5EF4-FFF2-40B4-BE49-F238E27FC236}">
                  <a16:creationId xmlns:a16="http://schemas.microsoft.com/office/drawing/2014/main" id="{8E6523FE-3836-A095-2BBC-FDF1710753E6}"/>
                </a:ext>
              </a:extLst>
            </p:cNvPr>
            <p:cNvSpPr txBox="1"/>
            <p:nvPr/>
          </p:nvSpPr>
          <p:spPr>
            <a:xfrm>
              <a:off x="547864" y="18943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zéro</a:t>
              </a:r>
            </a:p>
          </p:txBody>
        </p:sp>
      </p:grpSp>
    </p:spTree>
    <p:extLst>
      <p:ext uri="{BB962C8B-B14F-4D97-AF65-F5344CB8AC3E}">
        <p14:creationId xmlns:p14="http://schemas.microsoft.com/office/powerpoint/2010/main" val="1341723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6357">
            <a:extLst>
              <a:ext uri="{FF2B5EF4-FFF2-40B4-BE49-F238E27FC236}">
                <a16:creationId xmlns:a16="http://schemas.microsoft.com/office/drawing/2014/main" id="{68C24FCD-82B0-A300-E3D8-C9A16BAB8D4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9754259-9AED-501D-9F32-A60CAA9320C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2" name="Shape 21">
              <a:extLst>
                <a:ext uri="{FF2B5EF4-FFF2-40B4-BE49-F238E27FC236}">
                  <a16:creationId xmlns:a16="http://schemas.microsoft.com/office/drawing/2014/main" id="{261A8CB6-35C9-002B-8863-4AEAF25F10E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3" name="Image 12">
            <a:extLst>
              <a:ext uri="{FF2B5EF4-FFF2-40B4-BE49-F238E27FC236}">
                <a16:creationId xmlns:a16="http://schemas.microsoft.com/office/drawing/2014/main" id="{EF4D46A5-4404-EA6A-C002-11DBC7BD663E}"/>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CAB71FEC-A31C-D643-B554-60C85DEE8CF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DB8BBD7A-2F2C-2B29-DBDC-BC559A06E3E6}"/>
              </a:ext>
            </a:extLst>
          </p:cNvPr>
          <p:cNvPicPr>
            <a:picLocks noChangeAspect="1"/>
          </p:cNvPicPr>
          <p:nvPr/>
        </p:nvPicPr>
        <p:blipFill>
          <a:blip r:embed="rId3"/>
          <a:stretch>
            <a:fillRect/>
          </a:stretch>
        </p:blipFill>
        <p:spPr>
          <a:xfrm>
            <a:off x="8103786" y="2582726"/>
            <a:ext cx="1928027" cy="3825572"/>
          </a:xfrm>
          <a:prstGeom prst="rect">
            <a:avLst/>
          </a:prstGeom>
        </p:spPr>
      </p:pic>
      <p:sp>
        <p:nvSpPr>
          <p:cNvPr id="7" name="ZoneTexte 8">
            <a:extLst>
              <a:ext uri="{FF2B5EF4-FFF2-40B4-BE49-F238E27FC236}">
                <a16:creationId xmlns:a16="http://schemas.microsoft.com/office/drawing/2014/main" id="{6187C361-B49F-4ECC-AB66-12BB22B0C3FB}"/>
              </a:ext>
            </a:extLst>
          </p:cNvPr>
          <p:cNvSpPr txBox="1"/>
          <p:nvPr/>
        </p:nvSpPr>
        <p:spPr>
          <a:xfrm>
            <a:off x="6452756" y="1251932"/>
            <a:ext cx="5538351"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Sur quelle figure la partie coloriée correspond à un demi ? </a:t>
            </a:r>
          </a:p>
        </p:txBody>
      </p:sp>
      <p:sp>
        <p:nvSpPr>
          <p:cNvPr id="21" name="ZoneTexte 8">
            <a:extLst>
              <a:ext uri="{FF2B5EF4-FFF2-40B4-BE49-F238E27FC236}">
                <a16:creationId xmlns:a16="http://schemas.microsoft.com/office/drawing/2014/main" id="{8E3BD6B6-1E57-621A-A0DD-6085A3963D24}"/>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22" name="Groupe 21">
            <a:extLst>
              <a:ext uri="{FF2B5EF4-FFF2-40B4-BE49-F238E27FC236}">
                <a16:creationId xmlns:a16="http://schemas.microsoft.com/office/drawing/2014/main" id="{C60D6950-2F8D-F11F-8D84-7AAC0DCDFDF9}"/>
              </a:ext>
            </a:extLst>
          </p:cNvPr>
          <p:cNvGrpSpPr/>
          <p:nvPr/>
        </p:nvGrpSpPr>
        <p:grpSpPr>
          <a:xfrm>
            <a:off x="1423555" y="1587410"/>
            <a:ext cx="1496290" cy="833697"/>
            <a:chOff x="280555" y="1764030"/>
            <a:chExt cx="1496290" cy="833697"/>
          </a:xfrm>
        </p:grpSpPr>
        <p:sp>
          <p:nvSpPr>
            <p:cNvPr id="23" name="Rectangle : coins arrondis 22">
              <a:extLst>
                <a:ext uri="{FF2B5EF4-FFF2-40B4-BE49-F238E27FC236}">
                  <a16:creationId xmlns:a16="http://schemas.microsoft.com/office/drawing/2014/main" id="{2F931346-249E-176F-D579-EC9489894329}"/>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a:extLst>
                <a:ext uri="{FF2B5EF4-FFF2-40B4-BE49-F238E27FC236}">
                  <a16:creationId xmlns:a16="http://schemas.microsoft.com/office/drawing/2014/main" id="{CEF32005-57AC-87A4-9DE9-68793E4ACE0F}"/>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trente</a:t>
              </a:r>
            </a:p>
          </p:txBody>
        </p:sp>
      </p:grpSp>
      <p:grpSp>
        <p:nvGrpSpPr>
          <p:cNvPr id="25" name="Groupe 24">
            <a:extLst>
              <a:ext uri="{FF2B5EF4-FFF2-40B4-BE49-F238E27FC236}">
                <a16:creationId xmlns:a16="http://schemas.microsoft.com/office/drawing/2014/main" id="{34EFAC25-9724-3BD3-A8B9-30A5291B6326}"/>
              </a:ext>
            </a:extLst>
          </p:cNvPr>
          <p:cNvGrpSpPr/>
          <p:nvPr/>
        </p:nvGrpSpPr>
        <p:grpSpPr>
          <a:xfrm>
            <a:off x="3079778" y="1587410"/>
            <a:ext cx="1496290" cy="833697"/>
            <a:chOff x="280555" y="1764030"/>
            <a:chExt cx="1496290" cy="833697"/>
          </a:xfrm>
        </p:grpSpPr>
        <p:sp>
          <p:nvSpPr>
            <p:cNvPr id="26" name="Rectangle : coins arrondis 25">
              <a:extLst>
                <a:ext uri="{FF2B5EF4-FFF2-40B4-BE49-F238E27FC236}">
                  <a16:creationId xmlns:a16="http://schemas.microsoft.com/office/drawing/2014/main" id="{C97FCACD-4319-5A6E-38F1-98797BE1C533}"/>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C99C20AA-2874-033A-7EED-9F19912EC5D3}"/>
                </a:ext>
              </a:extLst>
            </p:cNvPr>
            <p:cNvSpPr txBox="1"/>
            <p:nvPr/>
          </p:nvSpPr>
          <p:spPr>
            <a:xfrm>
              <a:off x="440488" y="187992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deux</a:t>
              </a:r>
            </a:p>
          </p:txBody>
        </p:sp>
      </p:grpSp>
      <p:grpSp>
        <p:nvGrpSpPr>
          <p:cNvPr id="28" name="Groupe 27">
            <a:extLst>
              <a:ext uri="{FF2B5EF4-FFF2-40B4-BE49-F238E27FC236}">
                <a16:creationId xmlns:a16="http://schemas.microsoft.com/office/drawing/2014/main" id="{68DB1B7C-8177-D2E9-E34A-DBED70A42CEA}"/>
              </a:ext>
            </a:extLst>
          </p:cNvPr>
          <p:cNvGrpSpPr/>
          <p:nvPr/>
        </p:nvGrpSpPr>
        <p:grpSpPr>
          <a:xfrm>
            <a:off x="1423555" y="2595303"/>
            <a:ext cx="1640635" cy="833697"/>
            <a:chOff x="280555" y="1764030"/>
            <a:chExt cx="1640635" cy="833697"/>
          </a:xfrm>
        </p:grpSpPr>
        <p:sp>
          <p:nvSpPr>
            <p:cNvPr id="29" name="Rectangle : coins arrondis 28">
              <a:extLst>
                <a:ext uri="{FF2B5EF4-FFF2-40B4-BE49-F238E27FC236}">
                  <a16:creationId xmlns:a16="http://schemas.microsoft.com/office/drawing/2014/main" id="{92BF72E4-73EA-3753-E947-8D2D045108D1}"/>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ZoneTexte 29">
              <a:extLst>
                <a:ext uri="{FF2B5EF4-FFF2-40B4-BE49-F238E27FC236}">
                  <a16:creationId xmlns:a16="http://schemas.microsoft.com/office/drawing/2014/main" id="{F6CBB55F-1CE9-9FEC-6135-D1B33477127E}"/>
                </a:ext>
              </a:extLst>
            </p:cNvPr>
            <p:cNvSpPr txBox="1"/>
            <p:nvPr/>
          </p:nvSpPr>
          <p:spPr>
            <a:xfrm>
              <a:off x="584833" y="19027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neuf</a:t>
              </a:r>
            </a:p>
          </p:txBody>
        </p:sp>
      </p:grpSp>
      <p:grpSp>
        <p:nvGrpSpPr>
          <p:cNvPr id="31" name="Groupe 30">
            <a:extLst>
              <a:ext uri="{FF2B5EF4-FFF2-40B4-BE49-F238E27FC236}">
                <a16:creationId xmlns:a16="http://schemas.microsoft.com/office/drawing/2014/main" id="{E6BB511F-A87E-487D-D0F3-A2B56CEFB694}"/>
              </a:ext>
            </a:extLst>
          </p:cNvPr>
          <p:cNvGrpSpPr/>
          <p:nvPr/>
        </p:nvGrpSpPr>
        <p:grpSpPr>
          <a:xfrm>
            <a:off x="3064190" y="2580866"/>
            <a:ext cx="1603666" cy="833697"/>
            <a:chOff x="280555" y="1764030"/>
            <a:chExt cx="1603666" cy="833697"/>
          </a:xfrm>
        </p:grpSpPr>
        <p:sp>
          <p:nvSpPr>
            <p:cNvPr id="32" name="Rectangle : coins arrondis 31">
              <a:extLst>
                <a:ext uri="{FF2B5EF4-FFF2-40B4-BE49-F238E27FC236}">
                  <a16:creationId xmlns:a16="http://schemas.microsoft.com/office/drawing/2014/main" id="{53D76473-A8B3-5C3C-B930-D8B413C8B158}"/>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a16="http://schemas.microsoft.com/office/drawing/2014/main" id="{86A045A5-4960-C2F5-09DD-CB383F932DF6}"/>
                </a:ext>
              </a:extLst>
            </p:cNvPr>
            <p:cNvSpPr txBox="1"/>
            <p:nvPr/>
          </p:nvSpPr>
          <p:spPr>
            <a:xfrm>
              <a:off x="547864" y="1894362"/>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zéro</a:t>
              </a:r>
            </a:p>
          </p:txBody>
        </p:sp>
      </p:grpSp>
    </p:spTree>
    <p:extLst>
      <p:ext uri="{BB962C8B-B14F-4D97-AF65-F5344CB8AC3E}">
        <p14:creationId xmlns:p14="http://schemas.microsoft.com/office/powerpoint/2010/main" val="2819258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6357">
            <a:extLst>
              <a:ext uri="{FF2B5EF4-FFF2-40B4-BE49-F238E27FC236}">
                <a16:creationId xmlns:a16="http://schemas.microsoft.com/office/drawing/2014/main" id="{4D1F5E0E-134C-B220-EF7C-633D345ED51F}"/>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65C4661B-9574-94C7-1DC4-582A04A0C31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DA3EBD10-E363-29E3-988C-DBD32815F97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2" name="Image 11">
            <a:extLst>
              <a:ext uri="{FF2B5EF4-FFF2-40B4-BE49-F238E27FC236}">
                <a16:creationId xmlns:a16="http://schemas.microsoft.com/office/drawing/2014/main" id="{B5772466-8168-E744-053A-6340C712A31C}"/>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cxnSp>
        <p:nvCxnSpPr>
          <p:cNvPr id="7" name="Connecteur droit 6">
            <a:extLst>
              <a:ext uri="{FF2B5EF4-FFF2-40B4-BE49-F238E27FC236}">
                <a16:creationId xmlns:a16="http://schemas.microsoft.com/office/drawing/2014/main" id="{0C74537B-3FF7-AE66-47FB-F79B148DFE8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Rectangle 2">
            <a:extLst>
              <a:ext uri="{FF2B5EF4-FFF2-40B4-BE49-F238E27FC236}">
                <a16:creationId xmlns:a16="http://schemas.microsoft.com/office/drawing/2014/main" id="{BBD50747-903C-1A0D-1BB5-3CA3508B9999}"/>
              </a:ext>
            </a:extLst>
          </p:cNvPr>
          <p:cNvSpPr/>
          <p:nvPr/>
        </p:nvSpPr>
        <p:spPr>
          <a:xfrm>
            <a:off x="7603128" y="2928690"/>
            <a:ext cx="2880000" cy="28800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D2761B82-B401-6191-9358-9A1EA845A89F}"/>
              </a:ext>
            </a:extLst>
          </p:cNvPr>
          <p:cNvSpPr/>
          <p:nvPr/>
        </p:nvSpPr>
        <p:spPr>
          <a:xfrm rot="5400000">
            <a:off x="9043128" y="2928690"/>
            <a:ext cx="1440000" cy="14400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09C1F7C8-EBFB-37DD-F118-75A45AB522E4}"/>
              </a:ext>
            </a:extLst>
          </p:cNvPr>
          <p:cNvSpPr/>
          <p:nvPr/>
        </p:nvSpPr>
        <p:spPr>
          <a:xfrm rot="5400000">
            <a:off x="7613844" y="4364181"/>
            <a:ext cx="1440000" cy="14400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ZoneTexte 8">
            <a:extLst>
              <a:ext uri="{FF2B5EF4-FFF2-40B4-BE49-F238E27FC236}">
                <a16:creationId xmlns:a16="http://schemas.microsoft.com/office/drawing/2014/main" id="{65834C5A-B6E0-9BAB-19B5-B8B29F05DC75}"/>
              </a:ext>
            </a:extLst>
          </p:cNvPr>
          <p:cNvSpPr txBox="1"/>
          <p:nvPr/>
        </p:nvSpPr>
        <p:spPr>
          <a:xfrm>
            <a:off x="6452756" y="1251932"/>
            <a:ext cx="5538351"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Ecris la fraction correspond à la partie coloriée.</a:t>
            </a:r>
          </a:p>
        </p:txBody>
      </p:sp>
      <p:sp>
        <p:nvSpPr>
          <p:cNvPr id="24" name="ZoneTexte 8">
            <a:extLst>
              <a:ext uri="{FF2B5EF4-FFF2-40B4-BE49-F238E27FC236}">
                <a16:creationId xmlns:a16="http://schemas.microsoft.com/office/drawing/2014/main" id="{3176CF0B-11D3-9554-CF74-E2CB504DF196}"/>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25" name="Groupe 24">
            <a:extLst>
              <a:ext uri="{FF2B5EF4-FFF2-40B4-BE49-F238E27FC236}">
                <a16:creationId xmlns:a16="http://schemas.microsoft.com/office/drawing/2014/main" id="{3477CE42-3AEE-C014-5ED1-603E44EE0FBE}"/>
              </a:ext>
            </a:extLst>
          </p:cNvPr>
          <p:cNvGrpSpPr/>
          <p:nvPr/>
        </p:nvGrpSpPr>
        <p:grpSpPr>
          <a:xfrm>
            <a:off x="1371078" y="1587410"/>
            <a:ext cx="1677524" cy="833697"/>
            <a:chOff x="228078" y="1764030"/>
            <a:chExt cx="1677524" cy="833697"/>
          </a:xfrm>
        </p:grpSpPr>
        <p:sp>
          <p:nvSpPr>
            <p:cNvPr id="26" name="Rectangle : coins arrondis 25">
              <a:extLst>
                <a:ext uri="{FF2B5EF4-FFF2-40B4-BE49-F238E27FC236}">
                  <a16:creationId xmlns:a16="http://schemas.microsoft.com/office/drawing/2014/main" id="{8ED59AB3-2599-3530-7838-B806ABB4B53A}"/>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44CBA323-D2E2-F483-65EB-4C304EA760C7}"/>
                </a:ext>
              </a:extLst>
            </p:cNvPr>
            <p:cNvSpPr txBox="1"/>
            <p:nvPr/>
          </p:nvSpPr>
          <p:spPr>
            <a:xfrm>
              <a:off x="228078" y="1879925"/>
              <a:ext cx="1677524"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soixante</a:t>
              </a:r>
            </a:p>
          </p:txBody>
        </p:sp>
      </p:grpSp>
      <p:grpSp>
        <p:nvGrpSpPr>
          <p:cNvPr id="28" name="Groupe 27">
            <a:extLst>
              <a:ext uri="{FF2B5EF4-FFF2-40B4-BE49-F238E27FC236}">
                <a16:creationId xmlns:a16="http://schemas.microsoft.com/office/drawing/2014/main" id="{FAEFC944-62E0-D6AA-75E4-6FF5EC748A4E}"/>
              </a:ext>
            </a:extLst>
          </p:cNvPr>
          <p:cNvGrpSpPr/>
          <p:nvPr/>
        </p:nvGrpSpPr>
        <p:grpSpPr>
          <a:xfrm>
            <a:off x="3079778" y="1587410"/>
            <a:ext cx="1731819" cy="833697"/>
            <a:chOff x="280555" y="1764030"/>
            <a:chExt cx="1731819" cy="833697"/>
          </a:xfrm>
        </p:grpSpPr>
        <p:sp>
          <p:nvSpPr>
            <p:cNvPr id="29" name="Rectangle : coins arrondis 28">
              <a:extLst>
                <a:ext uri="{FF2B5EF4-FFF2-40B4-BE49-F238E27FC236}">
                  <a16:creationId xmlns:a16="http://schemas.microsoft.com/office/drawing/2014/main" id="{F4E26E93-AD15-B7CA-78BD-3677A2C20579}"/>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ZoneTexte 29">
              <a:extLst>
                <a:ext uri="{FF2B5EF4-FFF2-40B4-BE49-F238E27FC236}">
                  <a16:creationId xmlns:a16="http://schemas.microsoft.com/office/drawing/2014/main" id="{48B65597-06A7-4DAF-8B3F-63C5ED8FD07A}"/>
                </a:ext>
              </a:extLst>
            </p:cNvPr>
            <p:cNvSpPr txBox="1"/>
            <p:nvPr/>
          </p:nvSpPr>
          <p:spPr>
            <a:xfrm>
              <a:off x="676017" y="1888490"/>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dix</a:t>
              </a:r>
            </a:p>
          </p:txBody>
        </p:sp>
      </p:grpSp>
      <p:grpSp>
        <p:nvGrpSpPr>
          <p:cNvPr id="31" name="Groupe 30">
            <a:extLst>
              <a:ext uri="{FF2B5EF4-FFF2-40B4-BE49-F238E27FC236}">
                <a16:creationId xmlns:a16="http://schemas.microsoft.com/office/drawing/2014/main" id="{01870BA6-55C3-DA86-C553-8AA896491C0F}"/>
              </a:ext>
            </a:extLst>
          </p:cNvPr>
          <p:cNvGrpSpPr/>
          <p:nvPr/>
        </p:nvGrpSpPr>
        <p:grpSpPr>
          <a:xfrm>
            <a:off x="1423555" y="2595303"/>
            <a:ext cx="1465114" cy="833697"/>
            <a:chOff x="280555" y="1764030"/>
            <a:chExt cx="1465114" cy="833697"/>
          </a:xfrm>
        </p:grpSpPr>
        <p:sp>
          <p:nvSpPr>
            <p:cNvPr id="32" name="Rectangle : coins arrondis 31">
              <a:extLst>
                <a:ext uri="{FF2B5EF4-FFF2-40B4-BE49-F238E27FC236}">
                  <a16:creationId xmlns:a16="http://schemas.microsoft.com/office/drawing/2014/main" id="{E80BB12A-101A-C50C-4E01-C64669D74CBA}"/>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a16="http://schemas.microsoft.com/office/drawing/2014/main" id="{532AF527-4776-A284-5040-FA7CF9DEBE76}"/>
                </a:ext>
              </a:extLst>
            </p:cNvPr>
            <p:cNvSpPr txBox="1"/>
            <p:nvPr/>
          </p:nvSpPr>
          <p:spPr>
            <a:xfrm>
              <a:off x="398661" y="186939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quatre</a:t>
              </a:r>
            </a:p>
          </p:txBody>
        </p:sp>
      </p:grpSp>
      <p:grpSp>
        <p:nvGrpSpPr>
          <p:cNvPr id="34" name="Groupe 33">
            <a:extLst>
              <a:ext uri="{FF2B5EF4-FFF2-40B4-BE49-F238E27FC236}">
                <a16:creationId xmlns:a16="http://schemas.microsoft.com/office/drawing/2014/main" id="{EA51F7AB-8E69-25F4-8945-CF5BF51E3E0E}"/>
              </a:ext>
            </a:extLst>
          </p:cNvPr>
          <p:cNvGrpSpPr/>
          <p:nvPr/>
        </p:nvGrpSpPr>
        <p:grpSpPr>
          <a:xfrm>
            <a:off x="3064190" y="2580866"/>
            <a:ext cx="1640635" cy="833697"/>
            <a:chOff x="280555" y="1764030"/>
            <a:chExt cx="1640635" cy="833697"/>
          </a:xfrm>
        </p:grpSpPr>
        <p:sp>
          <p:nvSpPr>
            <p:cNvPr id="35" name="Rectangle : coins arrondis 34">
              <a:extLst>
                <a:ext uri="{FF2B5EF4-FFF2-40B4-BE49-F238E27FC236}">
                  <a16:creationId xmlns:a16="http://schemas.microsoft.com/office/drawing/2014/main" id="{EAE64CD8-F49F-2EB1-CCEA-D0980B8FDB0B}"/>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a16="http://schemas.microsoft.com/office/drawing/2014/main" id="{9CE132D2-E7F1-31BF-7290-489388E64CEA}"/>
                </a:ext>
              </a:extLst>
            </p:cNvPr>
            <p:cNvSpPr txBox="1"/>
            <p:nvPr/>
          </p:nvSpPr>
          <p:spPr>
            <a:xfrm>
              <a:off x="584833" y="1879549"/>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cinq</a:t>
              </a:r>
            </a:p>
          </p:txBody>
        </p:sp>
      </p:grpSp>
    </p:spTree>
    <p:extLst>
      <p:ext uri="{BB962C8B-B14F-4D97-AF65-F5344CB8AC3E}">
        <p14:creationId xmlns:p14="http://schemas.microsoft.com/office/powerpoint/2010/main" val="889481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7941D0DE-0F8C-6BDC-42F1-C4542A4CE66D}"/>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grpSp>
        <p:nvGrpSpPr>
          <p:cNvPr id="9" name="Group 6357">
            <a:extLst>
              <a:ext uri="{FF2B5EF4-FFF2-40B4-BE49-F238E27FC236}">
                <a16:creationId xmlns:a16="http://schemas.microsoft.com/office/drawing/2014/main" id="{1C6D5280-D2BF-0568-0726-50D2B03540C0}"/>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BA2C9FAA-6E91-868C-DB5B-DF45CFC3F5E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2BBB000C-1F2D-B779-2DE2-46937952B03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7" name="Connecteur droit 6">
            <a:extLst>
              <a:ext uri="{FF2B5EF4-FFF2-40B4-BE49-F238E27FC236}">
                <a16:creationId xmlns:a16="http://schemas.microsoft.com/office/drawing/2014/main" id="{BD7FC60D-B6A8-1606-66B8-22AF8FC86CD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8">
            <a:extLst>
              <a:ext uri="{FF2B5EF4-FFF2-40B4-BE49-F238E27FC236}">
                <a16:creationId xmlns:a16="http://schemas.microsoft.com/office/drawing/2014/main" id="{0AFB8425-3D38-B94B-D222-619493A40927}"/>
              </a:ext>
            </a:extLst>
          </p:cNvPr>
          <p:cNvSpPr txBox="1"/>
          <p:nvPr/>
        </p:nvSpPr>
        <p:spPr>
          <a:xfrm>
            <a:off x="6931477" y="1179196"/>
            <a:ext cx="5070522" cy="156966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Sur quelle figure la partie coloriée correspond à </a:t>
            </a:r>
            <a:r>
              <a:rPr lang="fr-FR" sz="3200" b="1" dirty="0"/>
              <a:t>plus</a:t>
            </a:r>
            <a:r>
              <a:rPr lang="fr-FR" sz="3200" dirty="0"/>
              <a:t> d’un demi ? </a:t>
            </a:r>
          </a:p>
        </p:txBody>
      </p:sp>
      <p:pic>
        <p:nvPicPr>
          <p:cNvPr id="30" name="Image 29">
            <a:extLst>
              <a:ext uri="{FF2B5EF4-FFF2-40B4-BE49-F238E27FC236}">
                <a16:creationId xmlns:a16="http://schemas.microsoft.com/office/drawing/2014/main" id="{FDFBBBF2-E131-7F4D-F89F-D81767139C63}"/>
              </a:ext>
            </a:extLst>
          </p:cNvPr>
          <p:cNvPicPr>
            <a:picLocks noChangeAspect="1"/>
          </p:cNvPicPr>
          <p:nvPr/>
        </p:nvPicPr>
        <p:blipFill>
          <a:blip r:embed="rId3"/>
          <a:stretch>
            <a:fillRect/>
          </a:stretch>
        </p:blipFill>
        <p:spPr>
          <a:xfrm>
            <a:off x="8221906" y="2827198"/>
            <a:ext cx="1691787" cy="3863675"/>
          </a:xfrm>
          <a:prstGeom prst="rect">
            <a:avLst/>
          </a:prstGeom>
        </p:spPr>
      </p:pic>
      <p:sp>
        <p:nvSpPr>
          <p:cNvPr id="44" name="ZoneTexte 8">
            <a:extLst>
              <a:ext uri="{FF2B5EF4-FFF2-40B4-BE49-F238E27FC236}">
                <a16:creationId xmlns:a16="http://schemas.microsoft.com/office/drawing/2014/main" id="{1F4C57D9-CE74-95E5-7192-182BEF9DBEB3}"/>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45" name="Groupe 44">
            <a:extLst>
              <a:ext uri="{FF2B5EF4-FFF2-40B4-BE49-F238E27FC236}">
                <a16:creationId xmlns:a16="http://schemas.microsoft.com/office/drawing/2014/main" id="{FBBBB923-4948-1711-22E5-327FCE81A517}"/>
              </a:ext>
            </a:extLst>
          </p:cNvPr>
          <p:cNvGrpSpPr/>
          <p:nvPr/>
        </p:nvGrpSpPr>
        <p:grpSpPr>
          <a:xfrm>
            <a:off x="1371078" y="1587410"/>
            <a:ext cx="1677524" cy="833697"/>
            <a:chOff x="228078" y="1764030"/>
            <a:chExt cx="1677524" cy="833697"/>
          </a:xfrm>
        </p:grpSpPr>
        <p:sp>
          <p:nvSpPr>
            <p:cNvPr id="46" name="Rectangle : coins arrondis 45">
              <a:extLst>
                <a:ext uri="{FF2B5EF4-FFF2-40B4-BE49-F238E27FC236}">
                  <a16:creationId xmlns:a16="http://schemas.microsoft.com/office/drawing/2014/main" id="{A89355E9-3C91-7960-484D-B15E4847F5C4}"/>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ZoneTexte 46">
              <a:extLst>
                <a:ext uri="{FF2B5EF4-FFF2-40B4-BE49-F238E27FC236}">
                  <a16:creationId xmlns:a16="http://schemas.microsoft.com/office/drawing/2014/main" id="{667CC9BC-EED3-39E4-B5B7-0B57026A414B}"/>
                </a:ext>
              </a:extLst>
            </p:cNvPr>
            <p:cNvSpPr txBox="1"/>
            <p:nvPr/>
          </p:nvSpPr>
          <p:spPr>
            <a:xfrm>
              <a:off x="228078" y="1879925"/>
              <a:ext cx="1677524"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soixante</a:t>
              </a:r>
            </a:p>
          </p:txBody>
        </p:sp>
      </p:grpSp>
      <p:grpSp>
        <p:nvGrpSpPr>
          <p:cNvPr id="48" name="Groupe 47">
            <a:extLst>
              <a:ext uri="{FF2B5EF4-FFF2-40B4-BE49-F238E27FC236}">
                <a16:creationId xmlns:a16="http://schemas.microsoft.com/office/drawing/2014/main" id="{679F5B75-3A27-9A56-12BC-5CB80154D67B}"/>
              </a:ext>
            </a:extLst>
          </p:cNvPr>
          <p:cNvGrpSpPr/>
          <p:nvPr/>
        </p:nvGrpSpPr>
        <p:grpSpPr>
          <a:xfrm>
            <a:off x="3079778" y="1587410"/>
            <a:ext cx="1731819" cy="833697"/>
            <a:chOff x="280555" y="1764030"/>
            <a:chExt cx="1731819" cy="833697"/>
          </a:xfrm>
        </p:grpSpPr>
        <p:sp>
          <p:nvSpPr>
            <p:cNvPr id="49" name="Rectangle : coins arrondis 48">
              <a:extLst>
                <a:ext uri="{FF2B5EF4-FFF2-40B4-BE49-F238E27FC236}">
                  <a16:creationId xmlns:a16="http://schemas.microsoft.com/office/drawing/2014/main" id="{1232B90D-4691-F764-E418-C181ADF7092C}"/>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ZoneTexte 49">
              <a:extLst>
                <a:ext uri="{FF2B5EF4-FFF2-40B4-BE49-F238E27FC236}">
                  <a16:creationId xmlns:a16="http://schemas.microsoft.com/office/drawing/2014/main" id="{095815E6-FF7C-6E7D-DAD3-0696A281BA32}"/>
                </a:ext>
              </a:extLst>
            </p:cNvPr>
            <p:cNvSpPr txBox="1"/>
            <p:nvPr/>
          </p:nvSpPr>
          <p:spPr>
            <a:xfrm>
              <a:off x="676017" y="1888490"/>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dix</a:t>
              </a:r>
            </a:p>
          </p:txBody>
        </p:sp>
      </p:grpSp>
      <p:grpSp>
        <p:nvGrpSpPr>
          <p:cNvPr id="51" name="Groupe 50">
            <a:extLst>
              <a:ext uri="{FF2B5EF4-FFF2-40B4-BE49-F238E27FC236}">
                <a16:creationId xmlns:a16="http://schemas.microsoft.com/office/drawing/2014/main" id="{3F106A64-B33B-4C39-2504-72F346F28CC8}"/>
              </a:ext>
            </a:extLst>
          </p:cNvPr>
          <p:cNvGrpSpPr/>
          <p:nvPr/>
        </p:nvGrpSpPr>
        <p:grpSpPr>
          <a:xfrm>
            <a:off x="1423555" y="2595303"/>
            <a:ext cx="1465114" cy="833697"/>
            <a:chOff x="280555" y="1764030"/>
            <a:chExt cx="1465114" cy="833697"/>
          </a:xfrm>
        </p:grpSpPr>
        <p:sp>
          <p:nvSpPr>
            <p:cNvPr id="52" name="Rectangle : coins arrondis 51">
              <a:extLst>
                <a:ext uri="{FF2B5EF4-FFF2-40B4-BE49-F238E27FC236}">
                  <a16:creationId xmlns:a16="http://schemas.microsoft.com/office/drawing/2014/main" id="{13ED8671-92C7-1466-6FF7-27073E2076E8}"/>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ZoneTexte 52">
              <a:extLst>
                <a:ext uri="{FF2B5EF4-FFF2-40B4-BE49-F238E27FC236}">
                  <a16:creationId xmlns:a16="http://schemas.microsoft.com/office/drawing/2014/main" id="{053873C3-B303-E88A-FAC9-B07852ED7DB9}"/>
                </a:ext>
              </a:extLst>
            </p:cNvPr>
            <p:cNvSpPr txBox="1"/>
            <p:nvPr/>
          </p:nvSpPr>
          <p:spPr>
            <a:xfrm>
              <a:off x="398661" y="186939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quatre</a:t>
              </a:r>
            </a:p>
          </p:txBody>
        </p:sp>
      </p:grpSp>
      <p:grpSp>
        <p:nvGrpSpPr>
          <p:cNvPr id="54" name="Groupe 53">
            <a:extLst>
              <a:ext uri="{FF2B5EF4-FFF2-40B4-BE49-F238E27FC236}">
                <a16:creationId xmlns:a16="http://schemas.microsoft.com/office/drawing/2014/main" id="{B23E1262-220F-46F8-5B5D-119239F9DF0F}"/>
              </a:ext>
            </a:extLst>
          </p:cNvPr>
          <p:cNvGrpSpPr/>
          <p:nvPr/>
        </p:nvGrpSpPr>
        <p:grpSpPr>
          <a:xfrm>
            <a:off x="3064190" y="2580866"/>
            <a:ext cx="1640635" cy="833697"/>
            <a:chOff x="280555" y="1764030"/>
            <a:chExt cx="1640635" cy="833697"/>
          </a:xfrm>
        </p:grpSpPr>
        <p:sp>
          <p:nvSpPr>
            <p:cNvPr id="55" name="Rectangle : coins arrondis 54">
              <a:extLst>
                <a:ext uri="{FF2B5EF4-FFF2-40B4-BE49-F238E27FC236}">
                  <a16:creationId xmlns:a16="http://schemas.microsoft.com/office/drawing/2014/main" id="{8699BFD1-5DFF-04E5-F26C-2E7CF4FF3D1C}"/>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ZoneTexte 55">
              <a:extLst>
                <a:ext uri="{FF2B5EF4-FFF2-40B4-BE49-F238E27FC236}">
                  <a16:creationId xmlns:a16="http://schemas.microsoft.com/office/drawing/2014/main" id="{AAAC91F2-9BED-66C1-AF6E-D982EFCB0674}"/>
                </a:ext>
              </a:extLst>
            </p:cNvPr>
            <p:cNvSpPr txBox="1"/>
            <p:nvPr/>
          </p:nvSpPr>
          <p:spPr>
            <a:xfrm>
              <a:off x="584833" y="1879549"/>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cinq</a:t>
              </a:r>
            </a:p>
          </p:txBody>
        </p:sp>
      </p:grpSp>
    </p:spTree>
    <p:extLst>
      <p:ext uri="{BB962C8B-B14F-4D97-AF65-F5344CB8AC3E}">
        <p14:creationId xmlns:p14="http://schemas.microsoft.com/office/powerpoint/2010/main" val="3112635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D4B27-A134-48A4-1B1D-D69E63D52DBB}"/>
            </a:ext>
          </a:extLst>
        </p:cNvPr>
        <p:cNvGrpSpPr/>
        <p:nvPr/>
      </p:nvGrpSpPr>
      <p:grpSpPr>
        <a:xfrm>
          <a:off x="0" y="0"/>
          <a:ext cx="0" cy="0"/>
          <a:chOff x="0" y="0"/>
          <a:chExt cx="0" cy="0"/>
        </a:xfrm>
      </p:grpSpPr>
      <p:pic>
        <p:nvPicPr>
          <p:cNvPr id="2" name="Image 1">
            <a:extLst>
              <a:ext uri="{FF2B5EF4-FFF2-40B4-BE49-F238E27FC236}">
                <a16:creationId xmlns:a16="http://schemas.microsoft.com/office/drawing/2014/main" id="{5A60CE02-98C8-C4E0-9FC8-514BDB07A76F}"/>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grpSp>
        <p:nvGrpSpPr>
          <p:cNvPr id="9" name="Group 6357">
            <a:extLst>
              <a:ext uri="{FF2B5EF4-FFF2-40B4-BE49-F238E27FC236}">
                <a16:creationId xmlns:a16="http://schemas.microsoft.com/office/drawing/2014/main" id="{68C5A016-A0CA-5E19-9497-8792FB1337C6}"/>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9D433A2F-CEDE-74E7-0B14-C6E7CDEF7C5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202D5F0B-CA4C-3606-94EE-096DE0F6034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7" name="Connecteur droit 6">
            <a:extLst>
              <a:ext uri="{FF2B5EF4-FFF2-40B4-BE49-F238E27FC236}">
                <a16:creationId xmlns:a16="http://schemas.microsoft.com/office/drawing/2014/main" id="{5985B6CF-7152-8AC2-5BA4-22488F8941B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8">
            <a:extLst>
              <a:ext uri="{FF2B5EF4-FFF2-40B4-BE49-F238E27FC236}">
                <a16:creationId xmlns:a16="http://schemas.microsoft.com/office/drawing/2014/main" id="{6045C4FD-B2E2-257E-2D6D-EAB77A41F780}"/>
              </a:ext>
            </a:extLst>
          </p:cNvPr>
          <p:cNvSpPr txBox="1"/>
          <p:nvPr/>
        </p:nvSpPr>
        <p:spPr>
          <a:xfrm>
            <a:off x="6780408" y="1251932"/>
            <a:ext cx="4930143" cy="156966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Sur quelle figure la partie coloriée correspond à </a:t>
            </a:r>
            <a:r>
              <a:rPr lang="fr-FR" sz="3200" b="1" dirty="0"/>
              <a:t>moins</a:t>
            </a:r>
            <a:r>
              <a:rPr lang="fr-FR" sz="3200" dirty="0"/>
              <a:t> d’un demi ? </a:t>
            </a:r>
          </a:p>
        </p:txBody>
      </p:sp>
      <p:pic>
        <p:nvPicPr>
          <p:cNvPr id="5" name="Image 4">
            <a:extLst>
              <a:ext uri="{FF2B5EF4-FFF2-40B4-BE49-F238E27FC236}">
                <a16:creationId xmlns:a16="http://schemas.microsoft.com/office/drawing/2014/main" id="{36BEC536-EA49-2743-A1E8-BEA37FEC9561}"/>
              </a:ext>
            </a:extLst>
          </p:cNvPr>
          <p:cNvPicPr>
            <a:picLocks noChangeAspect="1"/>
          </p:cNvPicPr>
          <p:nvPr/>
        </p:nvPicPr>
        <p:blipFill>
          <a:blip r:embed="rId3"/>
          <a:stretch>
            <a:fillRect/>
          </a:stretch>
        </p:blipFill>
        <p:spPr>
          <a:xfrm>
            <a:off x="8225717" y="2701992"/>
            <a:ext cx="1684166" cy="3795089"/>
          </a:xfrm>
          <a:prstGeom prst="rect">
            <a:avLst/>
          </a:prstGeom>
        </p:spPr>
      </p:pic>
      <p:sp>
        <p:nvSpPr>
          <p:cNvPr id="23" name="ZoneTexte 8">
            <a:extLst>
              <a:ext uri="{FF2B5EF4-FFF2-40B4-BE49-F238E27FC236}">
                <a16:creationId xmlns:a16="http://schemas.microsoft.com/office/drawing/2014/main" id="{1A9B2B8C-7976-CA88-A297-F6BCB5D891A4}"/>
              </a:ext>
            </a:extLst>
          </p:cNvPr>
          <p:cNvSpPr txBox="1"/>
          <p:nvPr/>
        </p:nvSpPr>
        <p:spPr>
          <a:xfrm>
            <a:off x="1025842" y="4016753"/>
            <a:ext cx="4339266" cy="107721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Ecrire des nombres au moins 2 étiquettes.</a:t>
            </a:r>
          </a:p>
        </p:txBody>
      </p:sp>
      <p:grpSp>
        <p:nvGrpSpPr>
          <p:cNvPr id="24" name="Groupe 23">
            <a:extLst>
              <a:ext uri="{FF2B5EF4-FFF2-40B4-BE49-F238E27FC236}">
                <a16:creationId xmlns:a16="http://schemas.microsoft.com/office/drawing/2014/main" id="{6B735E34-5D50-DA13-44D5-724032155AF6}"/>
              </a:ext>
            </a:extLst>
          </p:cNvPr>
          <p:cNvGrpSpPr/>
          <p:nvPr/>
        </p:nvGrpSpPr>
        <p:grpSpPr>
          <a:xfrm>
            <a:off x="1371078" y="1587410"/>
            <a:ext cx="1677524" cy="833697"/>
            <a:chOff x="228078" y="1764030"/>
            <a:chExt cx="1677524" cy="833697"/>
          </a:xfrm>
        </p:grpSpPr>
        <p:sp>
          <p:nvSpPr>
            <p:cNvPr id="25" name="Rectangle : coins arrondis 24">
              <a:extLst>
                <a:ext uri="{FF2B5EF4-FFF2-40B4-BE49-F238E27FC236}">
                  <a16:creationId xmlns:a16="http://schemas.microsoft.com/office/drawing/2014/main" id="{E1894F75-F175-9A9A-56A6-5B9D23E87EBC}"/>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a:extLst>
                <a:ext uri="{FF2B5EF4-FFF2-40B4-BE49-F238E27FC236}">
                  <a16:creationId xmlns:a16="http://schemas.microsoft.com/office/drawing/2014/main" id="{FDC9041D-ECE5-D5CC-12E5-69B6A9D37284}"/>
                </a:ext>
              </a:extLst>
            </p:cNvPr>
            <p:cNvSpPr txBox="1"/>
            <p:nvPr/>
          </p:nvSpPr>
          <p:spPr>
            <a:xfrm>
              <a:off x="228078" y="1879925"/>
              <a:ext cx="1677524"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soixante</a:t>
              </a:r>
            </a:p>
          </p:txBody>
        </p:sp>
      </p:grpSp>
      <p:grpSp>
        <p:nvGrpSpPr>
          <p:cNvPr id="27" name="Groupe 26">
            <a:extLst>
              <a:ext uri="{FF2B5EF4-FFF2-40B4-BE49-F238E27FC236}">
                <a16:creationId xmlns:a16="http://schemas.microsoft.com/office/drawing/2014/main" id="{BE312770-0F06-B4CD-83B2-055C6D20F1E3}"/>
              </a:ext>
            </a:extLst>
          </p:cNvPr>
          <p:cNvGrpSpPr/>
          <p:nvPr/>
        </p:nvGrpSpPr>
        <p:grpSpPr>
          <a:xfrm>
            <a:off x="3079778" y="1587410"/>
            <a:ext cx="1731819" cy="833697"/>
            <a:chOff x="280555" y="1764030"/>
            <a:chExt cx="1731819" cy="833697"/>
          </a:xfrm>
        </p:grpSpPr>
        <p:sp>
          <p:nvSpPr>
            <p:cNvPr id="29" name="Rectangle : coins arrondis 28">
              <a:extLst>
                <a:ext uri="{FF2B5EF4-FFF2-40B4-BE49-F238E27FC236}">
                  <a16:creationId xmlns:a16="http://schemas.microsoft.com/office/drawing/2014/main" id="{37673311-4A51-0360-501E-322D450F1E55}"/>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ZoneTexte 29">
              <a:extLst>
                <a:ext uri="{FF2B5EF4-FFF2-40B4-BE49-F238E27FC236}">
                  <a16:creationId xmlns:a16="http://schemas.microsoft.com/office/drawing/2014/main" id="{EBC103F8-1E2C-419B-176E-5B0624211523}"/>
                </a:ext>
              </a:extLst>
            </p:cNvPr>
            <p:cNvSpPr txBox="1"/>
            <p:nvPr/>
          </p:nvSpPr>
          <p:spPr>
            <a:xfrm>
              <a:off x="676017" y="1888490"/>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dix</a:t>
              </a:r>
            </a:p>
          </p:txBody>
        </p:sp>
      </p:grpSp>
      <p:grpSp>
        <p:nvGrpSpPr>
          <p:cNvPr id="31" name="Groupe 30">
            <a:extLst>
              <a:ext uri="{FF2B5EF4-FFF2-40B4-BE49-F238E27FC236}">
                <a16:creationId xmlns:a16="http://schemas.microsoft.com/office/drawing/2014/main" id="{C20E0EC4-9F01-F13C-F048-7C89DC83F6F8}"/>
              </a:ext>
            </a:extLst>
          </p:cNvPr>
          <p:cNvGrpSpPr/>
          <p:nvPr/>
        </p:nvGrpSpPr>
        <p:grpSpPr>
          <a:xfrm>
            <a:off x="1423555" y="2595303"/>
            <a:ext cx="1465114" cy="833697"/>
            <a:chOff x="280555" y="1764030"/>
            <a:chExt cx="1465114" cy="833697"/>
          </a:xfrm>
        </p:grpSpPr>
        <p:sp>
          <p:nvSpPr>
            <p:cNvPr id="32" name="Rectangle : coins arrondis 31">
              <a:extLst>
                <a:ext uri="{FF2B5EF4-FFF2-40B4-BE49-F238E27FC236}">
                  <a16:creationId xmlns:a16="http://schemas.microsoft.com/office/drawing/2014/main" id="{C5BAFB76-F4E3-A8A6-84B5-78949E80455B}"/>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ZoneTexte 32">
              <a:extLst>
                <a:ext uri="{FF2B5EF4-FFF2-40B4-BE49-F238E27FC236}">
                  <a16:creationId xmlns:a16="http://schemas.microsoft.com/office/drawing/2014/main" id="{2FFB1C7F-057C-9B82-4976-F62CE8BE18A1}"/>
                </a:ext>
              </a:extLst>
            </p:cNvPr>
            <p:cNvSpPr txBox="1"/>
            <p:nvPr/>
          </p:nvSpPr>
          <p:spPr>
            <a:xfrm>
              <a:off x="398661" y="1869395"/>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quatre</a:t>
              </a:r>
            </a:p>
          </p:txBody>
        </p:sp>
      </p:grpSp>
      <p:grpSp>
        <p:nvGrpSpPr>
          <p:cNvPr id="34" name="Groupe 33">
            <a:extLst>
              <a:ext uri="{FF2B5EF4-FFF2-40B4-BE49-F238E27FC236}">
                <a16:creationId xmlns:a16="http://schemas.microsoft.com/office/drawing/2014/main" id="{DA8A241C-48F8-2FFC-126E-A4C4CAC67D9B}"/>
              </a:ext>
            </a:extLst>
          </p:cNvPr>
          <p:cNvGrpSpPr/>
          <p:nvPr/>
        </p:nvGrpSpPr>
        <p:grpSpPr>
          <a:xfrm>
            <a:off x="3064190" y="2580866"/>
            <a:ext cx="1640635" cy="833697"/>
            <a:chOff x="280555" y="1764030"/>
            <a:chExt cx="1640635" cy="833697"/>
          </a:xfrm>
        </p:grpSpPr>
        <p:sp>
          <p:nvSpPr>
            <p:cNvPr id="35" name="Rectangle : coins arrondis 34">
              <a:extLst>
                <a:ext uri="{FF2B5EF4-FFF2-40B4-BE49-F238E27FC236}">
                  <a16:creationId xmlns:a16="http://schemas.microsoft.com/office/drawing/2014/main" id="{27A0733F-7C53-5C1A-04AB-9A6587926CDC}"/>
                </a:ext>
              </a:extLst>
            </p:cNvPr>
            <p:cNvSpPr/>
            <p:nvPr/>
          </p:nvSpPr>
          <p:spPr>
            <a:xfrm>
              <a:off x="280555" y="1764030"/>
              <a:ext cx="1465114" cy="83369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a16="http://schemas.microsoft.com/office/drawing/2014/main" id="{730D8DF1-B0C7-F02D-D435-C2662BEDA2B7}"/>
                </a:ext>
              </a:extLst>
            </p:cNvPr>
            <p:cNvSpPr txBox="1"/>
            <p:nvPr/>
          </p:nvSpPr>
          <p:spPr>
            <a:xfrm>
              <a:off x="584833" y="1879549"/>
              <a:ext cx="1336357"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cinq</a:t>
              </a:r>
            </a:p>
          </p:txBody>
        </p:sp>
      </p:grpSp>
    </p:spTree>
    <p:extLst>
      <p:ext uri="{BB962C8B-B14F-4D97-AF65-F5344CB8AC3E}">
        <p14:creationId xmlns:p14="http://schemas.microsoft.com/office/powerpoint/2010/main" val="21172013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détermine la moitié d’un nombre pair.</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multiplie par 10 un nombre inférieur à 100. </a:t>
            </a: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16380</TotalTime>
  <Words>679</Words>
  <Application>Microsoft Office PowerPoint</Application>
  <PresentationFormat>Grand écran</PresentationFormat>
  <Paragraphs>144</Paragraphs>
  <Slides>32</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32</vt:i4>
      </vt:variant>
    </vt:vector>
  </HeadingPairs>
  <TitlesOfParts>
    <vt:vector size="38" baseType="lpstr">
      <vt:lpstr>Arial</vt:lpstr>
      <vt:lpstr>Calibri</vt:lpstr>
      <vt:lpstr>Calibri Light</vt:lpstr>
      <vt:lpstr>KG Turning Tables</vt:lpstr>
      <vt:lpstr>Wingdings</vt:lpstr>
      <vt:lpstr>Thème Office</vt:lpstr>
      <vt:lpstr>PERIODE 4  séance 74</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389</cp:revision>
  <dcterms:created xsi:type="dcterms:W3CDTF">2018-07-28T07:30:27Z</dcterms:created>
  <dcterms:modified xsi:type="dcterms:W3CDTF">2026-03-25T13:47:17Z</dcterms:modified>
</cp:coreProperties>
</file>